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03" r:id="rId4"/>
    <p:sldId id="302" r:id="rId5"/>
    <p:sldId id="292" r:id="rId6"/>
    <p:sldId id="260" r:id="rId7"/>
    <p:sldId id="29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73" r:id="rId17"/>
    <p:sldId id="288" r:id="rId18"/>
    <p:sldId id="289" r:id="rId19"/>
    <p:sldId id="290" r:id="rId20"/>
    <p:sldId id="291" r:id="rId21"/>
    <p:sldId id="274" r:id="rId22"/>
    <p:sldId id="275" r:id="rId23"/>
    <p:sldId id="294" r:id="rId24"/>
    <p:sldId id="300" r:id="rId25"/>
    <p:sldId id="304" r:id="rId26"/>
    <p:sldId id="301" r:id="rId27"/>
    <p:sldId id="295" r:id="rId28"/>
    <p:sldId id="297" r:id="rId29"/>
    <p:sldId id="287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 autoAdjust="0"/>
    <p:restoredTop sz="96353" autoAdjust="0"/>
  </p:normalViewPr>
  <p:slideViewPr>
    <p:cSldViewPr>
      <p:cViewPr varScale="1">
        <p:scale>
          <a:sx n="74" d="100"/>
          <a:sy n="74" d="100"/>
        </p:scale>
        <p:origin x="864" y="60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BFCCB620-B5DD-4189-9AFB-2D7E4B3D0BCB}" type="datetime1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78A5C0E0-4A4E-4228-959E-A7E7802B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634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36D2-A678-4B5D-9A8B-9CB49D9210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63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3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3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30.png"/><Relationship Id="rId7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5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7.png"/><Relationship Id="rId7" Type="http://schemas.openxmlformats.org/officeDocument/2006/relationships/image" Target="../media/image8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9.png"/><Relationship Id="rId7" Type="http://schemas.openxmlformats.org/officeDocument/2006/relationships/image" Target="../media/image8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70.png"/><Relationship Id="rId7" Type="http://schemas.openxmlformats.org/officeDocument/2006/relationships/image" Target="../media/image8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73.png"/><Relationship Id="rId7" Type="http://schemas.openxmlformats.org/officeDocument/2006/relationships/image" Target="../media/image8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60.png"/><Relationship Id="rId21" Type="http://schemas.openxmlformats.org/officeDocument/2006/relationships/image" Target="../media/image191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image" Target="../media/image175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62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4" Type="http://schemas.openxmlformats.org/officeDocument/2006/relationships/image" Target="../media/image161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60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92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" Type="http://schemas.openxmlformats.org/officeDocument/2006/relationships/image" Target="../media/image60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2" Type="http://schemas.openxmlformats.org/officeDocument/2006/relationships/image" Target="../media/image220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31" Type="http://schemas.openxmlformats.org/officeDocument/2006/relationships/image" Target="../media/image248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57.png"/><Relationship Id="rId18" Type="http://schemas.openxmlformats.org/officeDocument/2006/relationships/image" Target="../media/image261.png"/><Relationship Id="rId3" Type="http://schemas.openxmlformats.org/officeDocument/2006/relationships/image" Target="../media/image60.png"/><Relationship Id="rId7" Type="http://schemas.openxmlformats.org/officeDocument/2006/relationships/image" Target="../media/image224.png"/><Relationship Id="rId12" Type="http://schemas.openxmlformats.org/officeDocument/2006/relationships/image" Target="../media/image234.png"/><Relationship Id="rId17" Type="http://schemas.openxmlformats.org/officeDocument/2006/relationships/image" Target="../media/image260.png"/><Relationship Id="rId2" Type="http://schemas.openxmlformats.org/officeDocument/2006/relationships/image" Target="../media/image250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11" Type="http://schemas.openxmlformats.org/officeDocument/2006/relationships/image" Target="../media/image256.png"/><Relationship Id="rId5" Type="http://schemas.openxmlformats.org/officeDocument/2006/relationships/image" Target="../media/image252.png"/><Relationship Id="rId15" Type="http://schemas.openxmlformats.org/officeDocument/2006/relationships/image" Target="../media/image241.png"/><Relationship Id="rId10" Type="http://schemas.openxmlformats.org/officeDocument/2006/relationships/image" Target="../media/image255.png"/><Relationship Id="rId4" Type="http://schemas.openxmlformats.org/officeDocument/2006/relationships/image" Target="../media/image251.png"/><Relationship Id="rId9" Type="http://schemas.openxmlformats.org/officeDocument/2006/relationships/image" Target="../media/image254.png"/><Relationship Id="rId14" Type="http://schemas.openxmlformats.org/officeDocument/2006/relationships/image" Target="../media/image2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Admin\Desktop\asdasdasda.mp4" TargetMode="Externa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37.png"/><Relationship Id="rId8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2.png"/><Relationship Id="rId7" Type="http://schemas.openxmlformats.org/officeDocument/2006/relationships/image" Target="../media/image70.png"/><Relationship Id="rId12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37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70.png"/><Relationship Id="rId1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6.png"/><Relationship Id="rId21" Type="http://schemas.openxmlformats.org/officeDocument/2006/relationships/image" Target="../media/image113.png"/><Relationship Id="rId7" Type="http://schemas.openxmlformats.org/officeDocument/2006/relationships/image" Target="../media/image70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image" Target="../media/image95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0354" y="1012028"/>
            <a:ext cx="10832833" cy="7495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4677" y="2132538"/>
            <a:ext cx="8442095" cy="191978"/>
            <a:chOff x="10044677" y="2132538"/>
            <a:chExt cx="8442095" cy="1919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4677" y="2132538"/>
              <a:ext cx="8442095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4285" y="1481971"/>
            <a:ext cx="8875163" cy="9358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2340" y="7680550"/>
            <a:ext cx="999011" cy="18512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49112" y="7654293"/>
            <a:ext cx="5364430" cy="19453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8677" y="545656"/>
            <a:ext cx="5617799" cy="58332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825" y="4056597"/>
            <a:ext cx="7131909" cy="22494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2212" y="5405212"/>
            <a:ext cx="3711846" cy="41857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5065112"/>
            <a:ext cx="8751580" cy="4359917"/>
            <a:chOff x="9142857" y="5065112"/>
            <a:chExt cx="8751580" cy="4359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5065112"/>
              <a:ext cx="8751580" cy="43599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55102" y="8005079"/>
            <a:ext cx="3574595" cy="3155990"/>
            <a:chOff x="-555102" y="8005079"/>
            <a:chExt cx="3574595" cy="31559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5102" y="800507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0158" y="-3271302"/>
            <a:ext cx="4776266" cy="4776266"/>
            <a:chOff x="9280158" y="-3271302"/>
            <a:chExt cx="4776266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9280158" y="-3271302"/>
              <a:ext cx="4776266" cy="47762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771" y="1782796"/>
            <a:ext cx="5506190" cy="1660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66289" y="464282"/>
            <a:ext cx="4942966" cy="5520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54731" y="134829"/>
            <a:ext cx="1388556" cy="1224617"/>
          </a:xfrm>
          <a:prstGeom prst="rect">
            <a:avLst/>
          </a:prstGeom>
        </p:spPr>
      </p:pic>
      <p:pic>
        <p:nvPicPr>
          <p:cNvPr id="2" name="Object 13">
            <a:extLst>
              <a:ext uri="{FF2B5EF4-FFF2-40B4-BE49-F238E27FC236}">
                <a16:creationId xmlns:a16="http://schemas.microsoft.com/office/drawing/2014/main" id="{F5B4ADF7-F474-3804-5E0E-76221CE7AB6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528" y="2701409"/>
            <a:ext cx="10116019" cy="52788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2952" y="-1266844"/>
            <a:ext cx="3492327" cy="3248409"/>
            <a:chOff x="4242952" y="-1266844"/>
            <a:chExt cx="3492327" cy="3248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2952" y="-1266844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56805" y="8563711"/>
            <a:ext cx="3337247" cy="2946436"/>
            <a:chOff x="15456805" y="8563711"/>
            <a:chExt cx="3337247" cy="2946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6805" y="8563711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3100" y="2598471"/>
            <a:ext cx="14381618" cy="6858234"/>
            <a:chOff x="1493100" y="2598471"/>
            <a:chExt cx="14381618" cy="6858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100" y="2598471"/>
              <a:ext cx="14381618" cy="68582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66289" y="464282"/>
            <a:ext cx="4942966" cy="552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54731" y="134829"/>
            <a:ext cx="1388556" cy="12246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4057" y="1285748"/>
            <a:ext cx="3098914" cy="1660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55965" y="9549106"/>
            <a:ext cx="3464994" cy="3059223"/>
            <a:chOff x="5355965" y="9549106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5965" y="9549106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73594" y="-1041275"/>
            <a:ext cx="3261872" cy="2879888"/>
            <a:chOff x="11173594" y="-1041275"/>
            <a:chExt cx="3261872" cy="28798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3594" y="-1041275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5714" y="1987949"/>
            <a:ext cx="16330857" cy="7108260"/>
            <a:chOff x="1085714" y="1987949"/>
            <a:chExt cx="16330857" cy="7108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714" y="1987949"/>
              <a:ext cx="16330857" cy="71082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195" y="701991"/>
            <a:ext cx="5406628" cy="1660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66289" y="464282"/>
            <a:ext cx="4942966" cy="5520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54731" y="134829"/>
            <a:ext cx="1388556" cy="12246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83311" y="8360893"/>
            <a:ext cx="3464994" cy="3059223"/>
            <a:chOff x="14683311" y="8360893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83311" y="8360893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03078" y="-1528728"/>
            <a:ext cx="3261872" cy="2879888"/>
            <a:chOff x="7403078" y="-1528728"/>
            <a:chExt cx="3261872" cy="28798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3078" y="-1528728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5714" y="1790700"/>
            <a:ext cx="15980388" cy="7301040"/>
            <a:chOff x="1085714" y="2012304"/>
            <a:chExt cx="15980388" cy="7301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85714" y="2012304"/>
              <a:ext cx="15980388" cy="7301040"/>
            </a:xfrm>
            <a:prstGeom prst="rect">
              <a:avLst/>
            </a:prstGeom>
          </p:spPr>
        </p:pic>
      </p:grpSp>
      <p:pic>
        <p:nvPicPr>
          <p:cNvPr id="11" name="Object 10"/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800" y="701991"/>
            <a:ext cx="5407200" cy="16599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66289" y="464282"/>
            <a:ext cx="4942966" cy="5520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54731" y="134829"/>
            <a:ext cx="1388556" cy="1224617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4576" y="7429500"/>
            <a:ext cx="15984224" cy="19354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pic>
        <p:nvPicPr>
          <p:cNvPr id="21" name="Object 1">
            <a:extLst>
              <a:ext uri="{FF2B5EF4-FFF2-40B4-BE49-F238E27FC236}">
                <a16:creationId xmlns:a16="http://schemas.microsoft.com/office/drawing/2014/main" id="{C3C05FBB-4A05-9823-0E98-8E433E1F5F7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52567" y="73698"/>
            <a:ext cx="6265314" cy="5804937"/>
          </a:xfrm>
          <a:prstGeom prst="rect">
            <a:avLst/>
          </a:prstGeom>
        </p:spPr>
      </p:pic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49231AB7-890A-4266-F4CD-0ACC0FF31EFC}"/>
              </a:ext>
            </a:extLst>
          </p:cNvPr>
          <p:cNvGrpSpPr/>
          <p:nvPr/>
        </p:nvGrpSpPr>
        <p:grpSpPr>
          <a:xfrm>
            <a:off x="16986360" y="2199637"/>
            <a:ext cx="1432688" cy="191978"/>
            <a:chOff x="16986360" y="2199637"/>
            <a:chExt cx="1432688" cy="191978"/>
          </a:xfrm>
        </p:grpSpPr>
        <p:pic>
          <p:nvPicPr>
            <p:cNvPr id="23" name="Object 12">
              <a:extLst>
                <a:ext uri="{FF2B5EF4-FFF2-40B4-BE49-F238E27FC236}">
                  <a16:creationId xmlns:a16="http://schemas.microsoft.com/office/drawing/2014/main" id="{69552CC3-F9A6-B31A-142A-8790FFC24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86360" y="2199637"/>
              <a:ext cx="1432688" cy="191978"/>
            </a:xfrm>
            <a:prstGeom prst="rect">
              <a:avLst/>
            </a:prstGeom>
          </p:spPr>
        </p:pic>
      </p:grpSp>
      <p:pic>
        <p:nvPicPr>
          <p:cNvPr id="24" name="Object 14">
            <a:extLst>
              <a:ext uri="{FF2B5EF4-FFF2-40B4-BE49-F238E27FC236}">
                <a16:creationId xmlns:a16="http://schemas.microsoft.com/office/drawing/2014/main" id="{BE916225-29A2-E98A-82CE-FF1E5619297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7349" y="3428406"/>
            <a:ext cx="21889604" cy="2249490"/>
          </a:xfrm>
          <a:prstGeom prst="rect">
            <a:avLst/>
          </a:prstGeom>
        </p:spPr>
      </p:pic>
      <p:pic>
        <p:nvPicPr>
          <p:cNvPr id="2" name="Object 15">
            <a:extLst>
              <a:ext uri="{FF2B5EF4-FFF2-40B4-BE49-F238E27FC236}">
                <a16:creationId xmlns:a16="http://schemas.microsoft.com/office/drawing/2014/main" id="{5555E04F-3527-9BC1-05EB-17D1C1530CE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84860" y="4935193"/>
            <a:ext cx="3452970" cy="1963627"/>
          </a:xfrm>
          <a:prstGeom prst="rect">
            <a:avLst/>
          </a:prstGeom>
        </p:spPr>
      </p:pic>
      <p:pic>
        <p:nvPicPr>
          <p:cNvPr id="3" name="Object 16">
            <a:extLst>
              <a:ext uri="{FF2B5EF4-FFF2-40B4-BE49-F238E27FC236}">
                <a16:creationId xmlns:a16="http://schemas.microsoft.com/office/drawing/2014/main" id="{4E3C0835-9524-CC07-7AAC-80D5997646C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04955" y="4935193"/>
            <a:ext cx="2768599" cy="30160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2910" y="1562100"/>
            <a:ext cx="15120090" cy="8190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74042" y="464282"/>
            <a:ext cx="5736985" cy="552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54731" y="134829"/>
            <a:ext cx="1386099" cy="1224617"/>
          </a:xfrm>
          <a:prstGeom prst="rect">
            <a:avLst/>
          </a:prstGeom>
        </p:spPr>
      </p:pic>
      <p:pic>
        <p:nvPicPr>
          <p:cNvPr id="13" name="Object 12"/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800" y="108000"/>
            <a:ext cx="4081543" cy="1660238"/>
          </a:xfrm>
          <a:prstGeom prst="rect">
            <a:avLst/>
          </a:prstGeom>
        </p:spPr>
      </p:pic>
      <p:pic>
        <p:nvPicPr>
          <p:cNvPr id="5" name="Object 12">
            <a:extLst>
              <a:ext uri="{FF2B5EF4-FFF2-40B4-BE49-F238E27FC236}">
                <a16:creationId xmlns:a16="http://schemas.microsoft.com/office/drawing/2014/main" id="{5C72DD8F-9DAA-498B-F007-FFE0795AC13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3800" y="1785749"/>
            <a:ext cx="2209800" cy="110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D6F7C-427E-91BF-E95C-6BD55EB14756}"/>
              </a:ext>
            </a:extLst>
          </p:cNvPr>
          <p:cNvSpPr txBox="1"/>
          <p:nvPr/>
        </p:nvSpPr>
        <p:spPr>
          <a:xfrm>
            <a:off x="11583341" y="1919431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 </a:t>
            </a:r>
            <a:r>
              <a:rPr lang="ko-KR" altLang="en-US" dirty="0" err="1"/>
              <a:t>온습도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데이터 측정</a:t>
            </a:r>
          </a:p>
        </p:txBody>
      </p:sp>
      <p:pic>
        <p:nvPicPr>
          <p:cNvPr id="8" name="Object 12">
            <a:extLst>
              <a:ext uri="{FF2B5EF4-FFF2-40B4-BE49-F238E27FC236}">
                <a16:creationId xmlns:a16="http://schemas.microsoft.com/office/drawing/2014/main" id="{83ABC97A-3083-B4BE-8A8B-B48B4CDC68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4600" y="6438900"/>
            <a:ext cx="2209800" cy="1102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79A1BE-BB80-3813-A15A-C6849C60142D}"/>
              </a:ext>
            </a:extLst>
          </p:cNvPr>
          <p:cNvSpPr txBox="1"/>
          <p:nvPr/>
        </p:nvSpPr>
        <p:spPr>
          <a:xfrm>
            <a:off x="6733636" y="67083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공조기 위치</a:t>
            </a:r>
          </a:p>
        </p:txBody>
      </p:sp>
      <p:pic>
        <p:nvPicPr>
          <p:cNvPr id="14" name="Object 12">
            <a:extLst>
              <a:ext uri="{FF2B5EF4-FFF2-40B4-BE49-F238E27FC236}">
                <a16:creationId xmlns:a16="http://schemas.microsoft.com/office/drawing/2014/main" id="{3B56C565-D9ED-BB23-FDE9-91B57E35B39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63800" y="6156944"/>
            <a:ext cx="2209800" cy="1102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5FCF7-27B6-2194-5919-B62DCF256694}"/>
              </a:ext>
            </a:extLst>
          </p:cNvPr>
          <p:cNvSpPr txBox="1"/>
          <p:nvPr/>
        </p:nvSpPr>
        <p:spPr>
          <a:xfrm>
            <a:off x="15393341" y="6290626"/>
            <a:ext cx="167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공조기 </a:t>
            </a:r>
            <a:br>
              <a:rPr lang="en-US" altLang="ko-KR" dirty="0"/>
            </a:br>
            <a:r>
              <a:rPr lang="ko-KR" altLang="en-US" dirty="0"/>
              <a:t>운전 현황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5527" y="1587944"/>
            <a:ext cx="15286073" cy="82799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74042" y="464282"/>
            <a:ext cx="5736985" cy="552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54731" y="134829"/>
            <a:ext cx="1386099" cy="12246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800" y="108000"/>
            <a:ext cx="5338666" cy="1660238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C14426B-5979-B747-5B47-238FA422F024}"/>
              </a:ext>
            </a:extLst>
          </p:cNvPr>
          <p:cNvGrpSpPr/>
          <p:nvPr/>
        </p:nvGrpSpPr>
        <p:grpSpPr>
          <a:xfrm>
            <a:off x="-3276600" y="8039100"/>
            <a:ext cx="5220385" cy="5220385"/>
            <a:chOff x="-1706001" y="-3068795"/>
            <a:chExt cx="5220385" cy="522038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18E56BA7-A288-5A9B-EF3C-5DAA10D4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-1706001" y="-3068795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12">
            <a:extLst>
              <a:ext uri="{FF2B5EF4-FFF2-40B4-BE49-F238E27FC236}">
                <a16:creationId xmlns:a16="http://schemas.microsoft.com/office/drawing/2014/main" id="{2A520B92-5EEA-0813-9CA4-F8EB8EFB31C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0962" y="2769559"/>
            <a:ext cx="2420856" cy="1102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223DD8-802D-2964-4B31-B34E6D616DC8}"/>
              </a:ext>
            </a:extLst>
          </p:cNvPr>
          <p:cNvSpPr txBox="1"/>
          <p:nvPr/>
        </p:nvSpPr>
        <p:spPr>
          <a:xfrm>
            <a:off x="5970962" y="2863772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조회 일자에 해당하는 </a:t>
            </a:r>
            <a:br>
              <a:rPr lang="en-US" altLang="ko-KR" dirty="0"/>
            </a:br>
            <a:r>
              <a:rPr lang="ko-KR" altLang="en-US" dirty="0"/>
              <a:t>공조기 온</a:t>
            </a:r>
            <a:r>
              <a:rPr lang="en-US" altLang="ko-KR" dirty="0"/>
              <a:t>,</a:t>
            </a:r>
            <a:r>
              <a:rPr lang="ko-KR" altLang="en-US" dirty="0"/>
              <a:t>습도 현황</a:t>
            </a:r>
          </a:p>
        </p:txBody>
      </p:sp>
      <p:pic>
        <p:nvPicPr>
          <p:cNvPr id="14" name="Object 12">
            <a:extLst>
              <a:ext uri="{FF2B5EF4-FFF2-40B4-BE49-F238E27FC236}">
                <a16:creationId xmlns:a16="http://schemas.microsoft.com/office/drawing/2014/main" id="{A033A6B3-41FC-7F59-9C62-8B3CC733E46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57355" y="2031211"/>
            <a:ext cx="2420856" cy="1102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1DAEA2-D114-6875-6ECD-C2F2E98FB540}"/>
              </a:ext>
            </a:extLst>
          </p:cNvPr>
          <p:cNvSpPr txBox="1"/>
          <p:nvPr/>
        </p:nvSpPr>
        <p:spPr>
          <a:xfrm>
            <a:off x="15392400" y="2164893"/>
            <a:ext cx="236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해당하는 공조기</a:t>
            </a:r>
            <a:br>
              <a:rPr lang="en-US" altLang="ko-KR" dirty="0"/>
            </a:br>
            <a:r>
              <a:rPr lang="ko-KR" altLang="en-US" dirty="0"/>
              <a:t>데이터 엑셀 내보내기</a:t>
            </a:r>
          </a:p>
        </p:txBody>
      </p:sp>
      <p:pic>
        <p:nvPicPr>
          <p:cNvPr id="16" name="Object 12">
            <a:extLst>
              <a:ext uri="{FF2B5EF4-FFF2-40B4-BE49-F238E27FC236}">
                <a16:creationId xmlns:a16="http://schemas.microsoft.com/office/drawing/2014/main" id="{57AE04D4-9A58-56FF-E5A2-1646F2F1FA5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50542" y="3236244"/>
            <a:ext cx="2420856" cy="1276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E54395-DF55-6310-A420-F10A891CA416}"/>
              </a:ext>
            </a:extLst>
          </p:cNvPr>
          <p:cNvSpPr txBox="1"/>
          <p:nvPr/>
        </p:nvSpPr>
        <p:spPr>
          <a:xfrm>
            <a:off x="13868400" y="3267718"/>
            <a:ext cx="2385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조회 일자에 해당하는</a:t>
            </a:r>
            <a:br>
              <a:rPr lang="en-US" altLang="ko-KR" dirty="0"/>
            </a:br>
            <a:r>
              <a:rPr lang="en-US" altLang="ko-KR" dirty="0"/>
              <a:t>Ret – Sup </a:t>
            </a:r>
            <a:r>
              <a:rPr lang="ko-KR" altLang="en-US" dirty="0"/>
              <a:t>온</a:t>
            </a:r>
            <a:r>
              <a:rPr lang="en-US" altLang="ko-KR" dirty="0"/>
              <a:t>,</a:t>
            </a:r>
            <a:r>
              <a:rPr lang="ko-KR" altLang="en-US" dirty="0"/>
              <a:t>습도 차이</a:t>
            </a:r>
            <a:br>
              <a:rPr lang="en-US" altLang="ko-KR" dirty="0"/>
            </a:br>
            <a:r>
              <a:rPr lang="ko-KR" altLang="en-US" dirty="0"/>
              <a:t>및 </a:t>
            </a:r>
            <a:r>
              <a:rPr lang="ko-KR" altLang="en-US" dirty="0" err="1"/>
              <a:t>공조팬</a:t>
            </a:r>
            <a:r>
              <a:rPr lang="ko-KR" altLang="en-US" dirty="0"/>
              <a:t> 주파수 </a:t>
            </a:r>
          </a:p>
        </p:txBody>
      </p:sp>
      <p:pic>
        <p:nvPicPr>
          <p:cNvPr id="18" name="Object 12">
            <a:extLst>
              <a:ext uri="{FF2B5EF4-FFF2-40B4-BE49-F238E27FC236}">
                <a16:creationId xmlns:a16="http://schemas.microsoft.com/office/drawing/2014/main" id="{204EF054-BC0C-C9A7-2CB2-AF1648ECF0F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7785" y="6405517"/>
            <a:ext cx="2420856" cy="1102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F396B9-5B5D-477C-A91A-AE6ADC22C957}"/>
              </a:ext>
            </a:extLst>
          </p:cNvPr>
          <p:cNvSpPr txBox="1"/>
          <p:nvPr/>
        </p:nvSpPr>
        <p:spPr>
          <a:xfrm>
            <a:off x="6934200" y="6539199"/>
            <a:ext cx="242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조회 일자에 해당하는</a:t>
            </a:r>
            <a:br>
              <a:rPr lang="en-US" altLang="ko-KR" dirty="0"/>
            </a:br>
            <a:r>
              <a:rPr lang="en-US" altLang="ko-KR" dirty="0"/>
              <a:t>Ret – Set </a:t>
            </a:r>
            <a:r>
              <a:rPr lang="ko-KR" altLang="en-US" dirty="0"/>
              <a:t>온</a:t>
            </a:r>
            <a:r>
              <a:rPr lang="en-US" altLang="ko-KR" dirty="0"/>
              <a:t>,</a:t>
            </a:r>
            <a:r>
              <a:rPr lang="ko-KR" altLang="en-US" dirty="0"/>
              <a:t>습도 차이 </a:t>
            </a:r>
          </a:p>
        </p:txBody>
      </p:sp>
      <p:pic>
        <p:nvPicPr>
          <p:cNvPr id="20" name="Object 12">
            <a:extLst>
              <a:ext uri="{FF2B5EF4-FFF2-40B4-BE49-F238E27FC236}">
                <a16:creationId xmlns:a16="http://schemas.microsoft.com/office/drawing/2014/main" id="{19FEBA9E-CD7D-192F-E110-E603409D7B8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85871" y="6039265"/>
            <a:ext cx="2420856" cy="11028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13E4EB-FE2F-F33F-06B4-8D97AC0C6DC9}"/>
              </a:ext>
            </a:extLst>
          </p:cNvPr>
          <p:cNvSpPr txBox="1"/>
          <p:nvPr/>
        </p:nvSpPr>
        <p:spPr>
          <a:xfrm>
            <a:off x="15809269" y="6172947"/>
            <a:ext cx="199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전날 대비 </a:t>
            </a:r>
            <a:r>
              <a:rPr lang="ko-KR" altLang="en-US" dirty="0" err="1"/>
              <a:t>온도차</a:t>
            </a:r>
            <a:br>
              <a:rPr lang="en-US" altLang="ko-KR" dirty="0"/>
            </a:br>
            <a:r>
              <a:rPr lang="en-US" altLang="ko-KR" dirty="0"/>
              <a:t>(10 ~ 17</a:t>
            </a:r>
            <a:r>
              <a:rPr lang="ko-KR" altLang="en-US" dirty="0"/>
              <a:t>시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68200" y="-2250622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2000" y="1216800"/>
            <a:ext cx="15120000" cy="8280000"/>
            <a:chOff x="1503723" y="1420015"/>
            <a:chExt cx="14257143" cy="7716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723" y="1420015"/>
              <a:ext cx="14257143" cy="7716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74042" y="464282"/>
            <a:ext cx="5736985" cy="552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4731" y="134829"/>
            <a:ext cx="1386099" cy="12246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800" y="108000"/>
            <a:ext cx="4062600" cy="1660238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EB761620-2E6C-F7C9-4450-FF3399004685}"/>
              </a:ext>
            </a:extLst>
          </p:cNvPr>
          <p:cNvGrpSpPr/>
          <p:nvPr/>
        </p:nvGrpSpPr>
        <p:grpSpPr>
          <a:xfrm>
            <a:off x="3900004" y="9673147"/>
            <a:ext cx="5220385" cy="5220385"/>
            <a:chOff x="-1706001" y="-3068795"/>
            <a:chExt cx="5220385" cy="522038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20BF0F00-6623-F23E-B1A9-4DB1C676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-1706001" y="-3068795"/>
              <a:ext cx="5220385" cy="5220385"/>
            </a:xfrm>
            <a:prstGeom prst="rect">
              <a:avLst/>
            </a:prstGeom>
          </p:spPr>
        </p:pic>
      </p:grpSp>
      <p:pic>
        <p:nvPicPr>
          <p:cNvPr id="5" name="Object 12">
            <a:extLst>
              <a:ext uri="{FF2B5EF4-FFF2-40B4-BE49-F238E27FC236}">
                <a16:creationId xmlns:a16="http://schemas.microsoft.com/office/drawing/2014/main" id="{2E25EF4B-7DDB-2529-3707-63FD251ABC7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2239" y="2876218"/>
            <a:ext cx="2882519" cy="110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A9DC0-C666-3DCE-43EA-416E05E8842D}"/>
              </a:ext>
            </a:extLst>
          </p:cNvPr>
          <p:cNvSpPr txBox="1"/>
          <p:nvPr/>
        </p:nvSpPr>
        <p:spPr>
          <a:xfrm>
            <a:off x="7437127" y="3009900"/>
            <a:ext cx="279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시간별 전력 사용량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조회일자 및 전날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Object 12">
            <a:extLst>
              <a:ext uri="{FF2B5EF4-FFF2-40B4-BE49-F238E27FC236}">
                <a16:creationId xmlns:a16="http://schemas.microsoft.com/office/drawing/2014/main" id="{87E9AA6A-A28D-D33C-07FF-7C7690886F4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1396" y="2923834"/>
            <a:ext cx="2882519" cy="1102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C8212A-9011-DAF9-DDA3-7EECF60107E4}"/>
              </a:ext>
            </a:extLst>
          </p:cNvPr>
          <p:cNvSpPr txBox="1"/>
          <p:nvPr/>
        </p:nvSpPr>
        <p:spPr>
          <a:xfrm>
            <a:off x="15011400" y="3057516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시간별 부하 시각화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조회일자 및 전날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" name="Object 12">
            <a:extLst>
              <a:ext uri="{FF2B5EF4-FFF2-40B4-BE49-F238E27FC236}">
                <a16:creationId xmlns:a16="http://schemas.microsoft.com/office/drawing/2014/main" id="{AB8CF4F8-994F-FE47-6002-128F47B14B4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2726" y="6524915"/>
            <a:ext cx="2882519" cy="740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E09859-AD25-A9BB-682C-3EB7359B397B}"/>
              </a:ext>
            </a:extLst>
          </p:cNvPr>
          <p:cNvSpPr txBox="1"/>
          <p:nvPr/>
        </p:nvSpPr>
        <p:spPr>
          <a:xfrm>
            <a:off x="7982711" y="665859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계절별 </a:t>
            </a:r>
            <a:r>
              <a:rPr lang="ko-KR" altLang="en-US" dirty="0" err="1"/>
              <a:t>부하표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732497" y="7810500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4000" y="1216800"/>
            <a:ext cx="15120000" cy="8280000"/>
            <a:chOff x="1404022" y="1366052"/>
            <a:chExt cx="14257143" cy="7716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4022" y="1366052"/>
              <a:ext cx="14257143" cy="7716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74042" y="464282"/>
            <a:ext cx="5736985" cy="552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4731" y="134829"/>
            <a:ext cx="1386099" cy="12246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800" y="108000"/>
            <a:ext cx="4062600" cy="1660238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1635BD98-9F96-E3E0-F68F-2A4B1E0736C2}"/>
              </a:ext>
            </a:extLst>
          </p:cNvPr>
          <p:cNvGrpSpPr/>
          <p:nvPr/>
        </p:nvGrpSpPr>
        <p:grpSpPr>
          <a:xfrm>
            <a:off x="16900326" y="4028316"/>
            <a:ext cx="5220385" cy="5220385"/>
            <a:chOff x="-1706001" y="-3068795"/>
            <a:chExt cx="5220385" cy="522038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DB0918CD-A0A4-062C-95CA-19EA30D7B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-1706001" y="-3068795"/>
              <a:ext cx="5220385" cy="5220385"/>
            </a:xfrm>
            <a:prstGeom prst="rect">
              <a:avLst/>
            </a:prstGeom>
          </p:spPr>
        </p:pic>
      </p:grpSp>
      <p:pic>
        <p:nvPicPr>
          <p:cNvPr id="5" name="Object 12">
            <a:extLst>
              <a:ext uri="{FF2B5EF4-FFF2-40B4-BE49-F238E27FC236}">
                <a16:creationId xmlns:a16="http://schemas.microsoft.com/office/drawing/2014/main" id="{9C89FCFC-B962-1FA2-8710-DAB658027DC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2239" y="2876218"/>
            <a:ext cx="2882519" cy="110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360D7-E50A-0A46-D61A-A35534A903A5}"/>
              </a:ext>
            </a:extLst>
          </p:cNvPr>
          <p:cNvSpPr txBox="1"/>
          <p:nvPr/>
        </p:nvSpPr>
        <p:spPr>
          <a:xfrm>
            <a:off x="7437127" y="3009900"/>
            <a:ext cx="279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월별 전력 사용량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조회일자 및 전날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Object 12">
            <a:extLst>
              <a:ext uri="{FF2B5EF4-FFF2-40B4-BE49-F238E27FC236}">
                <a16:creationId xmlns:a16="http://schemas.microsoft.com/office/drawing/2014/main" id="{C0C573B7-3611-E71B-0AA1-D7EC52AFD03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1396" y="2923834"/>
            <a:ext cx="2882519" cy="1102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88812-9003-6931-F746-2A055C9E6BC7}"/>
              </a:ext>
            </a:extLst>
          </p:cNvPr>
          <p:cNvSpPr txBox="1"/>
          <p:nvPr/>
        </p:nvSpPr>
        <p:spPr>
          <a:xfrm>
            <a:off x="15011400" y="3057516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월별 부하 시각화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조회일자 및 전날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Object 12">
            <a:extLst>
              <a:ext uri="{FF2B5EF4-FFF2-40B4-BE49-F238E27FC236}">
                <a16:creationId xmlns:a16="http://schemas.microsoft.com/office/drawing/2014/main" id="{1AF29249-5BDD-1E4E-AEEF-E44689731ED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2726" y="6524915"/>
            <a:ext cx="2882519" cy="740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B2EE42-5C16-8C85-2F3A-CF333E4E9469}"/>
              </a:ext>
            </a:extLst>
          </p:cNvPr>
          <p:cNvSpPr txBox="1"/>
          <p:nvPr/>
        </p:nvSpPr>
        <p:spPr>
          <a:xfrm>
            <a:off x="7982711" y="665859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계절별 </a:t>
            </a:r>
            <a:r>
              <a:rPr lang="ko-KR" altLang="en-US" dirty="0" err="1"/>
              <a:t>부하표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4255" y="151464"/>
            <a:ext cx="18405088" cy="5184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573" y="3942505"/>
            <a:ext cx="2588258" cy="32370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7779" y="3942505"/>
            <a:ext cx="2604163" cy="32370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0289" y="4989946"/>
            <a:ext cx="2755560" cy="9685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5479" y="4989946"/>
            <a:ext cx="2717464" cy="968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8573" y="6139231"/>
            <a:ext cx="2597801" cy="32370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7779" y="6139231"/>
            <a:ext cx="2623258" cy="32370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0289" y="7186670"/>
            <a:ext cx="2048560" cy="9685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55479" y="7186670"/>
            <a:ext cx="1214407" cy="9685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2000880" y="1730138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4000" y="1216800"/>
            <a:ext cx="15120000" cy="8280000"/>
            <a:chOff x="2014286" y="1502205"/>
            <a:chExt cx="14257143" cy="7716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4286" y="1502205"/>
              <a:ext cx="14257143" cy="7716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74042" y="464282"/>
            <a:ext cx="5736985" cy="552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4731" y="134829"/>
            <a:ext cx="1386099" cy="12246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800" y="108000"/>
            <a:ext cx="4062600" cy="1660238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6D2CA4BC-74C3-8F24-B6A8-11636AD9C25F}"/>
              </a:ext>
            </a:extLst>
          </p:cNvPr>
          <p:cNvGrpSpPr/>
          <p:nvPr/>
        </p:nvGrpSpPr>
        <p:grpSpPr>
          <a:xfrm>
            <a:off x="16078200" y="8953500"/>
            <a:ext cx="5220385" cy="5220385"/>
            <a:chOff x="-1706001" y="-3068795"/>
            <a:chExt cx="5220385" cy="522038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496093D6-191B-C32A-B0AE-A60A739FC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-1706001" y="-3068795"/>
              <a:ext cx="5220385" cy="5220385"/>
            </a:xfrm>
            <a:prstGeom prst="rect">
              <a:avLst/>
            </a:prstGeom>
          </p:spPr>
        </p:pic>
      </p:grpSp>
      <p:pic>
        <p:nvPicPr>
          <p:cNvPr id="5" name="Object 12">
            <a:extLst>
              <a:ext uri="{FF2B5EF4-FFF2-40B4-BE49-F238E27FC236}">
                <a16:creationId xmlns:a16="http://schemas.microsoft.com/office/drawing/2014/main" id="{B02E0BFF-4CEB-8EC6-53DD-5D9D1760682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2239" y="2876218"/>
            <a:ext cx="2882519" cy="110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8ABD78-5579-F703-2FF9-BFFCF590D37E}"/>
              </a:ext>
            </a:extLst>
          </p:cNvPr>
          <p:cNvSpPr txBox="1"/>
          <p:nvPr/>
        </p:nvSpPr>
        <p:spPr>
          <a:xfrm>
            <a:off x="7437127" y="3009900"/>
            <a:ext cx="279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년별</a:t>
            </a:r>
            <a:r>
              <a:rPr lang="ko-KR" altLang="en-US" dirty="0"/>
              <a:t> 전력 사용량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조회일자 및 전날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Object 12">
            <a:extLst>
              <a:ext uri="{FF2B5EF4-FFF2-40B4-BE49-F238E27FC236}">
                <a16:creationId xmlns:a16="http://schemas.microsoft.com/office/drawing/2014/main" id="{15C1FDE8-1E51-99EC-E731-DB2F6299DBD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1396" y="2923834"/>
            <a:ext cx="2882519" cy="1102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2D8DF8-5221-A6B0-1484-D7CE8446C4A8}"/>
              </a:ext>
            </a:extLst>
          </p:cNvPr>
          <p:cNvSpPr txBox="1"/>
          <p:nvPr/>
        </p:nvSpPr>
        <p:spPr>
          <a:xfrm>
            <a:off x="15011400" y="3057516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년별</a:t>
            </a:r>
            <a:r>
              <a:rPr lang="ko-KR" altLang="en-US" dirty="0"/>
              <a:t> 부하 시각화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조회일자 및 전날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Object 12">
            <a:extLst>
              <a:ext uri="{FF2B5EF4-FFF2-40B4-BE49-F238E27FC236}">
                <a16:creationId xmlns:a16="http://schemas.microsoft.com/office/drawing/2014/main" id="{CA8A5239-D2FE-2E81-80F6-F10F49CCC0B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2726" y="6524915"/>
            <a:ext cx="2882519" cy="7405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0FBF09-90B1-8C0C-7B73-D6D77E1AD650}"/>
              </a:ext>
            </a:extLst>
          </p:cNvPr>
          <p:cNvSpPr txBox="1"/>
          <p:nvPr/>
        </p:nvSpPr>
        <p:spPr>
          <a:xfrm>
            <a:off x="7982711" y="665859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계절별 </a:t>
            </a:r>
            <a:r>
              <a:rPr lang="ko-KR" altLang="en-US" dirty="0" err="1"/>
              <a:t>부하표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0964" y="1333500"/>
            <a:ext cx="15286073" cy="82799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74042" y="464282"/>
            <a:ext cx="5736985" cy="552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54731" y="134829"/>
            <a:ext cx="1386099" cy="1224617"/>
          </a:xfrm>
          <a:prstGeom prst="rect">
            <a:avLst/>
          </a:prstGeom>
        </p:spPr>
      </p:pic>
      <p:pic>
        <p:nvPicPr>
          <p:cNvPr id="13" name="Object 12"/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800" y="108000"/>
            <a:ext cx="4082400" cy="1660238"/>
          </a:xfrm>
          <a:prstGeom prst="rect">
            <a:avLst/>
          </a:prstGeom>
        </p:spPr>
      </p:pic>
      <p:pic>
        <p:nvPicPr>
          <p:cNvPr id="2" name="Object 12">
            <a:extLst>
              <a:ext uri="{FF2B5EF4-FFF2-40B4-BE49-F238E27FC236}">
                <a16:creationId xmlns:a16="http://schemas.microsoft.com/office/drawing/2014/main" id="{7132AD04-78E3-1932-1A0F-4D035DF231E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25169" y="2276305"/>
            <a:ext cx="2882519" cy="1102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E989D-BC7E-944F-9C64-332B89C91E36}"/>
              </a:ext>
            </a:extLst>
          </p:cNvPr>
          <p:cNvSpPr txBox="1"/>
          <p:nvPr/>
        </p:nvSpPr>
        <p:spPr>
          <a:xfrm>
            <a:off x="6525169" y="24964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계절별 공조기 성능 그래프</a:t>
            </a:r>
          </a:p>
        </p:txBody>
      </p:sp>
      <p:pic>
        <p:nvPicPr>
          <p:cNvPr id="5" name="Object 12">
            <a:extLst>
              <a:ext uri="{FF2B5EF4-FFF2-40B4-BE49-F238E27FC236}">
                <a16:creationId xmlns:a16="http://schemas.microsoft.com/office/drawing/2014/main" id="{F36C22D1-A799-C977-B196-A91AFBD54A5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84725" y="2277384"/>
            <a:ext cx="3429000" cy="110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584DB1-AB9E-4EF7-C0CA-2B7E5C90CF43}"/>
              </a:ext>
            </a:extLst>
          </p:cNvPr>
          <p:cNvSpPr txBox="1"/>
          <p:nvPr/>
        </p:nvSpPr>
        <p:spPr>
          <a:xfrm>
            <a:off x="14963929" y="2530066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클린룸의</a:t>
            </a:r>
            <a:r>
              <a:rPr lang="ko-KR" altLang="en-US" dirty="0"/>
              <a:t> 실제 </a:t>
            </a:r>
            <a:r>
              <a:rPr lang="ko-KR" altLang="en-US" dirty="0" err="1"/>
              <a:t>온도차</a:t>
            </a:r>
            <a:r>
              <a:rPr lang="ko-KR" altLang="en-US" dirty="0"/>
              <a:t> 시각화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97684" y="-2142922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4000" y="1368000"/>
            <a:ext cx="15120000" cy="8280000"/>
            <a:chOff x="1122237" y="1213536"/>
            <a:chExt cx="14257143" cy="7716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237" y="1213536"/>
              <a:ext cx="14257143" cy="7716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74042" y="464282"/>
            <a:ext cx="5736985" cy="552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4731" y="134829"/>
            <a:ext cx="1386099" cy="12246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800" y="108000"/>
            <a:ext cx="4062495" cy="1660238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FE3DCBC8-08F9-A705-2D35-5FC680CFE879}"/>
              </a:ext>
            </a:extLst>
          </p:cNvPr>
          <p:cNvGrpSpPr/>
          <p:nvPr/>
        </p:nvGrpSpPr>
        <p:grpSpPr>
          <a:xfrm>
            <a:off x="-2819400" y="8919000"/>
            <a:ext cx="5220385" cy="5220385"/>
            <a:chOff x="-1706001" y="-3068795"/>
            <a:chExt cx="5220385" cy="522038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63688E4B-DB23-47F7-3BAD-9AB7EC3A2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-1706001" y="-3068795"/>
              <a:ext cx="5220385" cy="5220385"/>
            </a:xfrm>
            <a:prstGeom prst="rect">
              <a:avLst/>
            </a:prstGeom>
          </p:spPr>
        </p:pic>
      </p:grpSp>
      <p:pic>
        <p:nvPicPr>
          <p:cNvPr id="5" name="Object 12">
            <a:extLst>
              <a:ext uri="{FF2B5EF4-FFF2-40B4-BE49-F238E27FC236}">
                <a16:creationId xmlns:a16="http://schemas.microsoft.com/office/drawing/2014/main" id="{08B835EB-9C94-0442-BF12-1F07A9A5DA9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1" y="1898222"/>
            <a:ext cx="2923705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4D5EF-BCA8-230E-318C-0A14BA8FB631}"/>
              </a:ext>
            </a:extLst>
          </p:cNvPr>
          <p:cNvSpPr txBox="1"/>
          <p:nvPr/>
        </p:nvSpPr>
        <p:spPr>
          <a:xfrm>
            <a:off x="4648200" y="2010370"/>
            <a:ext cx="2695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전력 소모량 예측</a:t>
            </a:r>
            <a:br>
              <a:rPr lang="en-US" altLang="ko-KR" dirty="0"/>
            </a:br>
            <a:r>
              <a:rPr lang="en-US" altLang="ko-KR" dirty="0"/>
              <a:t>2021 – 2022(</a:t>
            </a:r>
            <a:r>
              <a:rPr lang="ko-KR" altLang="en-US" dirty="0"/>
              <a:t>기존 데이터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2023 –2024(</a:t>
            </a:r>
            <a:r>
              <a:rPr lang="ko-KR" altLang="en-US" dirty="0"/>
              <a:t>예측 데이터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8" name="Object 12">
            <a:extLst>
              <a:ext uri="{FF2B5EF4-FFF2-40B4-BE49-F238E27FC236}">
                <a16:creationId xmlns:a16="http://schemas.microsoft.com/office/drawing/2014/main" id="{E6CC6718-C071-D2FD-20E4-95B109ACC8F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8014" y="5960167"/>
            <a:ext cx="2882519" cy="1102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58D3A7-2716-F68F-AE16-F1E1316589D5}"/>
              </a:ext>
            </a:extLst>
          </p:cNvPr>
          <p:cNvSpPr txBox="1"/>
          <p:nvPr/>
        </p:nvSpPr>
        <p:spPr>
          <a:xfrm>
            <a:off x="6934200" y="6093849"/>
            <a:ext cx="269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탄소 배출량 예측</a:t>
            </a:r>
            <a:br>
              <a:rPr lang="en-US" altLang="ko-KR" dirty="0"/>
            </a:br>
            <a:r>
              <a:rPr lang="en-US" altLang="ko-KR" dirty="0"/>
              <a:t>2023 –2024(</a:t>
            </a:r>
            <a:r>
              <a:rPr lang="ko-KR" altLang="en-US" dirty="0"/>
              <a:t>예측 데이터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 algn="ctr"/>
            <a:endParaRPr lang="ko-KR" altLang="en-US" dirty="0"/>
          </a:p>
        </p:txBody>
      </p:sp>
      <p:pic>
        <p:nvPicPr>
          <p:cNvPr id="14" name="Object 12">
            <a:extLst>
              <a:ext uri="{FF2B5EF4-FFF2-40B4-BE49-F238E27FC236}">
                <a16:creationId xmlns:a16="http://schemas.microsoft.com/office/drawing/2014/main" id="{20AA62E1-205A-3CA8-6D46-38C4C52349E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64321" y="2489809"/>
            <a:ext cx="2882519" cy="780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0FF96B-F45D-34B1-ED25-66A8B5BBDF0F}"/>
              </a:ext>
            </a:extLst>
          </p:cNvPr>
          <p:cNvSpPr txBox="1"/>
          <p:nvPr/>
        </p:nvSpPr>
        <p:spPr>
          <a:xfrm>
            <a:off x="14637878" y="2623491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증가 또는 감소 추세그래프 </a:t>
            </a:r>
          </a:p>
          <a:p>
            <a:pPr algn="ctr"/>
            <a:endParaRPr lang="ko-KR" altLang="en-US" dirty="0"/>
          </a:p>
        </p:txBody>
      </p:sp>
      <p:pic>
        <p:nvPicPr>
          <p:cNvPr id="16" name="Object 12">
            <a:extLst>
              <a:ext uri="{FF2B5EF4-FFF2-40B4-BE49-F238E27FC236}">
                <a16:creationId xmlns:a16="http://schemas.microsoft.com/office/drawing/2014/main" id="{EF2C3DD6-99D1-C7A4-F7D6-ED2500C6430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66417" y="4013408"/>
            <a:ext cx="2882519" cy="775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BC5A8F-2D78-B35A-69B7-7753023238C7}"/>
              </a:ext>
            </a:extLst>
          </p:cNvPr>
          <p:cNvSpPr txBox="1"/>
          <p:nvPr/>
        </p:nvSpPr>
        <p:spPr>
          <a:xfrm>
            <a:off x="14781843" y="414709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계절적 변동 패턴 그래프</a:t>
            </a:r>
          </a:p>
        </p:txBody>
      </p:sp>
      <p:pic>
        <p:nvPicPr>
          <p:cNvPr id="19" name="Object 12">
            <a:extLst>
              <a:ext uri="{FF2B5EF4-FFF2-40B4-BE49-F238E27FC236}">
                <a16:creationId xmlns:a16="http://schemas.microsoft.com/office/drawing/2014/main" id="{CD6570A9-7A7C-4D1B-EE3E-FE40B4BADCD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33312" y="5532835"/>
            <a:ext cx="4421835" cy="646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8F7FA5-FA42-5B7F-AD21-BAC494AA67CE}"/>
              </a:ext>
            </a:extLst>
          </p:cNvPr>
          <p:cNvSpPr txBox="1"/>
          <p:nvPr/>
        </p:nvSpPr>
        <p:spPr>
          <a:xfrm>
            <a:off x="13304216" y="561134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추세와 계절성을 제거한 변동성 그래프</a:t>
            </a:r>
          </a:p>
        </p:txBody>
      </p:sp>
      <p:pic>
        <p:nvPicPr>
          <p:cNvPr id="21" name="Object 12">
            <a:extLst>
              <a:ext uri="{FF2B5EF4-FFF2-40B4-BE49-F238E27FC236}">
                <a16:creationId xmlns:a16="http://schemas.microsoft.com/office/drawing/2014/main" id="{24F9A902-D372-1A83-7DDF-B9ABC55B91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0643" y="8235774"/>
            <a:ext cx="2882519" cy="10374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506168-FABA-AE15-E648-1376117F3B8F}"/>
              </a:ext>
            </a:extLst>
          </p:cNvPr>
          <p:cNvSpPr txBox="1"/>
          <p:nvPr/>
        </p:nvSpPr>
        <p:spPr>
          <a:xfrm>
            <a:off x="14899114" y="8369455"/>
            <a:ext cx="2425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SARIMA </a:t>
            </a:r>
            <a:r>
              <a:rPr lang="ko-KR" altLang="en-US" dirty="0"/>
              <a:t>모델을 사용한</a:t>
            </a:r>
            <a:br>
              <a:rPr lang="en-US" altLang="ko-KR" dirty="0"/>
            </a:br>
            <a:r>
              <a:rPr lang="ko-KR" altLang="en-US" dirty="0"/>
              <a:t>예측 그래프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8"/>
          <p:cNvPicPr preferRelativeResize="0"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2920" y="601628"/>
            <a:ext cx="7200000" cy="1659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464" y="1790700"/>
            <a:ext cx="17796936" cy="21429"/>
            <a:chOff x="780847" y="2059127"/>
            <a:chExt cx="17796936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780847" y="2059127"/>
              <a:ext cx="17796936" cy="21429"/>
            </a:xfrm>
            <a:prstGeom prst="rect">
              <a:avLst/>
            </a:prstGeom>
          </p:spPr>
        </p:pic>
      </p:grpSp>
      <p:pic>
        <p:nvPicPr>
          <p:cNvPr id="2" name="Object 10">
            <a:extLst>
              <a:ext uri="{FF2B5EF4-FFF2-40B4-BE49-F238E27FC236}">
                <a16:creationId xmlns:a16="http://schemas.microsoft.com/office/drawing/2014/main" id="{207E31B0-AB68-FDF8-F2BF-BE2CF06354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74042" y="464282"/>
            <a:ext cx="5736985" cy="552023"/>
          </a:xfrm>
          <a:prstGeom prst="rect">
            <a:avLst/>
          </a:prstGeom>
        </p:spPr>
      </p:pic>
      <p:pic>
        <p:nvPicPr>
          <p:cNvPr id="4" name="Object 11">
            <a:extLst>
              <a:ext uri="{FF2B5EF4-FFF2-40B4-BE49-F238E27FC236}">
                <a16:creationId xmlns:a16="http://schemas.microsoft.com/office/drawing/2014/main" id="{E2735355-C595-B4F8-ACA1-389EE212C94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4731" y="134829"/>
            <a:ext cx="1386099" cy="122461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88311" y="2552700"/>
            <a:ext cx="14911378" cy="6842767"/>
            <a:chOff x="2035537" y="3030897"/>
            <a:chExt cx="14911378" cy="6842767"/>
          </a:xfrm>
        </p:grpSpPr>
        <p:grpSp>
          <p:nvGrpSpPr>
            <p:cNvPr id="13" name="그룹 1004"/>
            <p:cNvGrpSpPr/>
            <p:nvPr/>
          </p:nvGrpSpPr>
          <p:grpSpPr>
            <a:xfrm>
              <a:off x="2035537" y="3415905"/>
              <a:ext cx="14911378" cy="4549331"/>
              <a:chOff x="2035537" y="3415905"/>
              <a:chExt cx="14911378" cy="4549331"/>
            </a:xfrm>
          </p:grpSpPr>
          <p:pic>
            <p:nvPicPr>
              <p:cNvPr id="60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035537" y="3415905"/>
                <a:ext cx="14911378" cy="4549331"/>
              </a:xfrm>
              <a:prstGeom prst="rect">
                <a:avLst/>
              </a:prstGeom>
            </p:spPr>
          </p:pic>
        </p:grpSp>
        <p:grpSp>
          <p:nvGrpSpPr>
            <p:cNvPr id="15" name="그룹 1005"/>
            <p:cNvGrpSpPr/>
            <p:nvPr/>
          </p:nvGrpSpPr>
          <p:grpSpPr>
            <a:xfrm>
              <a:off x="2035537" y="3562965"/>
              <a:ext cx="7392197" cy="4083310"/>
              <a:chOff x="2035537" y="3562965"/>
              <a:chExt cx="7392197" cy="4083310"/>
            </a:xfrm>
          </p:grpSpPr>
          <p:pic>
            <p:nvPicPr>
              <p:cNvPr id="59" name="Object 1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035537" y="3562965"/>
                <a:ext cx="7392197" cy="4083310"/>
              </a:xfrm>
              <a:prstGeom prst="rect">
                <a:avLst/>
              </a:prstGeom>
            </p:spPr>
          </p:pic>
        </p:grpSp>
        <p:pic>
          <p:nvPicPr>
            <p:cNvPr id="16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720878" y="4312954"/>
              <a:ext cx="6316240" cy="2720325"/>
            </a:xfrm>
            <a:prstGeom prst="rect">
              <a:avLst/>
            </a:prstGeom>
          </p:spPr>
        </p:pic>
        <p:grpSp>
          <p:nvGrpSpPr>
            <p:cNvPr id="18" name="그룹 1006"/>
            <p:cNvGrpSpPr/>
            <p:nvPr/>
          </p:nvGrpSpPr>
          <p:grpSpPr>
            <a:xfrm>
              <a:off x="2035537" y="8298742"/>
              <a:ext cx="14911378" cy="1574922"/>
              <a:chOff x="2035537" y="8298742"/>
              <a:chExt cx="14911378" cy="1574922"/>
            </a:xfrm>
          </p:grpSpPr>
          <p:pic>
            <p:nvPicPr>
              <p:cNvPr id="58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035537" y="8298742"/>
                <a:ext cx="14911378" cy="1574922"/>
              </a:xfrm>
              <a:prstGeom prst="rect">
                <a:avLst/>
              </a:prstGeom>
            </p:spPr>
          </p:pic>
        </p:grpSp>
        <p:pic>
          <p:nvPicPr>
            <p:cNvPr id="20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525831" y="8470879"/>
              <a:ext cx="10811648" cy="783657"/>
            </a:xfrm>
            <a:prstGeom prst="rect">
              <a:avLst/>
            </a:prstGeom>
          </p:spPr>
        </p:pic>
        <p:grpSp>
          <p:nvGrpSpPr>
            <p:cNvPr id="22" name="그룹 1007"/>
            <p:cNvGrpSpPr/>
            <p:nvPr/>
          </p:nvGrpSpPr>
          <p:grpSpPr>
            <a:xfrm>
              <a:off x="3919872" y="8538922"/>
              <a:ext cx="435689" cy="506615"/>
              <a:chOff x="3919872" y="8538922"/>
              <a:chExt cx="435689" cy="506615"/>
            </a:xfrm>
          </p:grpSpPr>
          <p:pic>
            <p:nvPicPr>
              <p:cNvPr id="57" name="Object 24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10800000">
                <a:off x="3919872" y="8538922"/>
                <a:ext cx="435689" cy="506615"/>
              </a:xfrm>
              <a:prstGeom prst="rect">
                <a:avLst/>
              </a:prstGeom>
            </p:spPr>
          </p:pic>
        </p:grpSp>
        <p:grpSp>
          <p:nvGrpSpPr>
            <p:cNvPr id="24" name="그룹 1008"/>
            <p:cNvGrpSpPr/>
            <p:nvPr/>
          </p:nvGrpSpPr>
          <p:grpSpPr>
            <a:xfrm>
              <a:off x="4023576" y="8714712"/>
              <a:ext cx="251795" cy="178052"/>
              <a:chOff x="4023576" y="8714712"/>
              <a:chExt cx="251795" cy="178052"/>
            </a:xfrm>
          </p:grpSpPr>
          <p:pic>
            <p:nvPicPr>
              <p:cNvPr id="56" name="Object 2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023576" y="8714712"/>
                <a:ext cx="251795" cy="178052"/>
              </a:xfrm>
              <a:prstGeom prst="rect">
                <a:avLst/>
              </a:prstGeom>
            </p:spPr>
          </p:pic>
        </p:grpSp>
        <p:grpSp>
          <p:nvGrpSpPr>
            <p:cNvPr id="26" name="그룹 1009"/>
            <p:cNvGrpSpPr/>
            <p:nvPr/>
          </p:nvGrpSpPr>
          <p:grpSpPr>
            <a:xfrm>
              <a:off x="9554718" y="3562965"/>
              <a:ext cx="7392197" cy="4083310"/>
              <a:chOff x="9554718" y="3562965"/>
              <a:chExt cx="7392197" cy="4083310"/>
            </a:xfrm>
          </p:grpSpPr>
          <p:pic>
            <p:nvPicPr>
              <p:cNvPr id="55" name="Object 30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554718" y="3562965"/>
                <a:ext cx="7392197" cy="4083310"/>
              </a:xfrm>
              <a:prstGeom prst="rect">
                <a:avLst/>
              </a:prstGeom>
            </p:spPr>
          </p:pic>
        </p:grpSp>
        <p:grpSp>
          <p:nvGrpSpPr>
            <p:cNvPr id="27" name="그룹 1010"/>
            <p:cNvGrpSpPr/>
            <p:nvPr/>
          </p:nvGrpSpPr>
          <p:grpSpPr>
            <a:xfrm>
              <a:off x="4756121" y="3127025"/>
              <a:ext cx="1951028" cy="577760"/>
              <a:chOff x="4756121" y="3127025"/>
              <a:chExt cx="1951028" cy="577760"/>
            </a:xfrm>
          </p:grpSpPr>
          <p:pic>
            <p:nvPicPr>
              <p:cNvPr id="54" name="Object 33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4756121" y="3127025"/>
                <a:ext cx="1951028" cy="577760"/>
              </a:xfrm>
              <a:prstGeom prst="rect">
                <a:avLst/>
              </a:prstGeom>
            </p:spPr>
          </p:pic>
        </p:grpSp>
        <p:pic>
          <p:nvPicPr>
            <p:cNvPr id="29" name="Object 3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431421" y="3030897"/>
              <a:ext cx="2391172" cy="840744"/>
            </a:xfrm>
            <a:prstGeom prst="rect">
              <a:avLst/>
            </a:prstGeom>
          </p:spPr>
        </p:pic>
        <p:grpSp>
          <p:nvGrpSpPr>
            <p:cNvPr id="30" name="그룹 1011"/>
            <p:cNvGrpSpPr/>
            <p:nvPr/>
          </p:nvGrpSpPr>
          <p:grpSpPr>
            <a:xfrm>
              <a:off x="9147236" y="5285732"/>
              <a:ext cx="687979" cy="799976"/>
              <a:chOff x="9147236" y="5285732"/>
              <a:chExt cx="687979" cy="799976"/>
            </a:xfrm>
          </p:grpSpPr>
          <p:pic>
            <p:nvPicPr>
              <p:cNvPr id="52" name="Object 37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 rot="16200000">
                <a:off x="9147236" y="5285732"/>
                <a:ext cx="687979" cy="799976"/>
              </a:xfrm>
              <a:prstGeom prst="rect">
                <a:avLst/>
              </a:prstGeom>
            </p:spPr>
          </p:pic>
        </p:grpSp>
        <p:grpSp>
          <p:nvGrpSpPr>
            <p:cNvPr id="32" name="그룹 1012"/>
            <p:cNvGrpSpPr/>
            <p:nvPr/>
          </p:nvGrpSpPr>
          <p:grpSpPr>
            <a:xfrm>
              <a:off x="9364561" y="5599339"/>
              <a:ext cx="307408" cy="172761"/>
              <a:chOff x="9364561" y="5599339"/>
              <a:chExt cx="307408" cy="172761"/>
            </a:xfrm>
          </p:grpSpPr>
          <p:pic>
            <p:nvPicPr>
              <p:cNvPr id="51" name="Object 40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16200000">
                <a:off x="9364561" y="5599339"/>
                <a:ext cx="307408" cy="172761"/>
              </a:xfrm>
              <a:prstGeom prst="rect">
                <a:avLst/>
              </a:prstGeom>
            </p:spPr>
          </p:pic>
        </p:grpSp>
        <p:grpSp>
          <p:nvGrpSpPr>
            <p:cNvPr id="33" name="그룹 1013"/>
            <p:cNvGrpSpPr/>
            <p:nvPr/>
          </p:nvGrpSpPr>
          <p:grpSpPr>
            <a:xfrm>
              <a:off x="12275303" y="3127025"/>
              <a:ext cx="1951028" cy="577760"/>
              <a:chOff x="12275303" y="3127025"/>
              <a:chExt cx="1951028" cy="577760"/>
            </a:xfrm>
          </p:grpSpPr>
          <p:pic>
            <p:nvPicPr>
              <p:cNvPr id="49" name="Object 43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12275303" y="3127025"/>
                <a:ext cx="1951028" cy="577760"/>
              </a:xfrm>
              <a:prstGeom prst="rect">
                <a:avLst/>
              </a:prstGeom>
            </p:spPr>
          </p:pic>
        </p:grpSp>
        <p:pic>
          <p:nvPicPr>
            <p:cNvPr id="35" name="Object 45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530440" y="3030897"/>
              <a:ext cx="1616791" cy="840744"/>
            </a:xfrm>
            <a:prstGeom prst="rect">
              <a:avLst/>
            </a:prstGeom>
          </p:spPr>
        </p:pic>
        <p:pic>
          <p:nvPicPr>
            <p:cNvPr id="37" name="Object 46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0490069" y="4312954"/>
              <a:ext cx="6160163" cy="2747954"/>
            </a:xfrm>
            <a:prstGeom prst="rect">
              <a:avLst/>
            </a:prstGeom>
          </p:spPr>
        </p:pic>
        <p:pic>
          <p:nvPicPr>
            <p:cNvPr id="39" name="Object 4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4535355" y="9087745"/>
              <a:ext cx="11314372" cy="783657"/>
            </a:xfrm>
            <a:prstGeom prst="rect">
              <a:avLst/>
            </a:prstGeom>
          </p:spPr>
        </p:pic>
        <p:grpSp>
          <p:nvGrpSpPr>
            <p:cNvPr id="40" name="그룹 1014"/>
            <p:cNvGrpSpPr/>
            <p:nvPr/>
          </p:nvGrpSpPr>
          <p:grpSpPr>
            <a:xfrm>
              <a:off x="3919872" y="9155785"/>
              <a:ext cx="435689" cy="506615"/>
              <a:chOff x="3919872" y="9155785"/>
              <a:chExt cx="435689" cy="506615"/>
            </a:xfrm>
          </p:grpSpPr>
          <p:pic>
            <p:nvPicPr>
              <p:cNvPr id="45" name="Object 4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10800000">
                <a:off x="3919872" y="9155785"/>
                <a:ext cx="435689" cy="506615"/>
              </a:xfrm>
              <a:prstGeom prst="rect">
                <a:avLst/>
              </a:prstGeom>
            </p:spPr>
          </p:pic>
        </p:grpSp>
        <p:grpSp>
          <p:nvGrpSpPr>
            <p:cNvPr id="42" name="그룹 1015"/>
            <p:cNvGrpSpPr/>
            <p:nvPr/>
          </p:nvGrpSpPr>
          <p:grpSpPr>
            <a:xfrm>
              <a:off x="4023576" y="9331576"/>
              <a:ext cx="251795" cy="178052"/>
              <a:chOff x="4023576" y="9331576"/>
              <a:chExt cx="251795" cy="178052"/>
            </a:xfrm>
          </p:grpSpPr>
          <p:pic>
            <p:nvPicPr>
              <p:cNvPr id="43" name="Object 5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023576" y="9331576"/>
                <a:ext cx="251795" cy="1780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524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68" y="601628"/>
            <a:ext cx="6481625" cy="1973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847" y="2059127"/>
            <a:ext cx="17796936" cy="21429"/>
            <a:chOff x="780847" y="2059127"/>
            <a:chExt cx="17796936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780847" y="2059127"/>
              <a:ext cx="17796936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2655" y="2890465"/>
            <a:ext cx="15890476" cy="6679163"/>
            <a:chOff x="1612655" y="2890465"/>
            <a:chExt cx="15890476" cy="66791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12655" y="2890465"/>
              <a:ext cx="15890476" cy="66791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5238" y="2879750"/>
            <a:ext cx="15914685" cy="21429"/>
            <a:chOff x="1595238" y="2879750"/>
            <a:chExt cx="1591468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1595238" y="2879750"/>
              <a:ext cx="1591468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9340" y="4431217"/>
            <a:ext cx="3062273" cy="3560783"/>
            <a:chOff x="8009340" y="4431217"/>
            <a:chExt cx="3062273" cy="35607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8009340" y="4431217"/>
              <a:ext cx="3062273" cy="35607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5238" y="9540476"/>
            <a:ext cx="15914685" cy="21429"/>
            <a:chOff x="1595238" y="9540476"/>
            <a:chExt cx="15914685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1595238" y="9540476"/>
              <a:ext cx="15914685" cy="2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64506" y="3475745"/>
            <a:ext cx="2227888" cy="6935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11488" y="2987088"/>
            <a:ext cx="1924258" cy="8961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52248" y="3457427"/>
            <a:ext cx="2272498" cy="6142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918342" y="2987092"/>
            <a:ext cx="1623420" cy="8866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781630" y="6839087"/>
            <a:ext cx="1643070" cy="71257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470069" y="6358202"/>
            <a:ext cx="2022629" cy="89617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679369" y="6908036"/>
            <a:ext cx="1997527" cy="61427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864193" y="6358202"/>
            <a:ext cx="1685715" cy="89617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686707" y="3868888"/>
            <a:ext cx="5644202" cy="21830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06299" y="4321093"/>
            <a:ext cx="2668354" cy="21429"/>
            <a:chOff x="8206299" y="4321093"/>
            <a:chExt cx="2668354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6200000">
              <a:off x="8206299" y="4321093"/>
              <a:ext cx="2668354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86295" y="5683491"/>
            <a:ext cx="908363" cy="1056236"/>
            <a:chOff x="9086295" y="5683491"/>
            <a:chExt cx="908363" cy="10562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 rot="16200000">
              <a:off x="9086295" y="5683491"/>
              <a:ext cx="908363" cy="10562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05859" y="8071775"/>
            <a:ext cx="2668354" cy="21429"/>
            <a:chOff x="8205859" y="8071775"/>
            <a:chExt cx="2668354" cy="2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6200000">
              <a:off x="8205859" y="8071775"/>
              <a:ext cx="2668354" cy="214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588914" y="5722697"/>
            <a:ext cx="2138426" cy="10432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86689" y="6211609"/>
            <a:ext cx="7279346" cy="21429"/>
            <a:chOff x="1686689" y="6211609"/>
            <a:chExt cx="7279346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10800000">
              <a:off x="1686689" y="6211609"/>
              <a:ext cx="7279346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16213" y="6211609"/>
            <a:ext cx="7279346" cy="21429"/>
            <a:chOff x="10116213" y="6211609"/>
            <a:chExt cx="7279346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10800000">
              <a:off x="10116213" y="6211609"/>
              <a:ext cx="7279346" cy="2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1651659" y="3868888"/>
            <a:ext cx="5417907" cy="179714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2686707" y="7248192"/>
            <a:ext cx="5633069" cy="218306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1651659" y="7248192"/>
            <a:ext cx="5354040" cy="2183069"/>
          </a:xfrm>
          <a:prstGeom prst="rect">
            <a:avLst/>
          </a:prstGeom>
        </p:spPr>
      </p:pic>
      <p:pic>
        <p:nvPicPr>
          <p:cNvPr id="1013" name="Object 10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3074042" y="464282"/>
            <a:ext cx="5736985" cy="552023"/>
          </a:xfrm>
          <a:prstGeom prst="rect">
            <a:avLst/>
          </a:prstGeom>
        </p:spPr>
      </p:pic>
      <p:pic>
        <p:nvPicPr>
          <p:cNvPr id="1014" name="Object 11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6854732" y="134829"/>
            <a:ext cx="1386099" cy="122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1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89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28677" y="545656"/>
            <a:ext cx="5646399" cy="58332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035" y="3800368"/>
            <a:ext cx="2951252" cy="24875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2212" y="5405212"/>
            <a:ext cx="5454703" cy="30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2444" y="601628"/>
            <a:ext cx="9594111" cy="19731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5532" y="2059127"/>
            <a:ext cx="17796936" cy="21429"/>
            <a:chOff x="780847" y="2059127"/>
            <a:chExt cx="17796936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780847" y="2059127"/>
              <a:ext cx="17796936" cy="21429"/>
            </a:xfrm>
            <a:prstGeom prst="rect">
              <a:avLst/>
            </a:prstGeom>
          </p:spPr>
        </p:pic>
      </p:grpSp>
      <p:grpSp>
        <p:nvGrpSpPr>
          <p:cNvPr id="1043" name="그룹 1042"/>
          <p:cNvGrpSpPr/>
          <p:nvPr/>
        </p:nvGrpSpPr>
        <p:grpSpPr>
          <a:xfrm>
            <a:off x="1505412" y="3599980"/>
            <a:ext cx="15277177" cy="4533538"/>
            <a:chOff x="1837865" y="3599980"/>
            <a:chExt cx="15277177" cy="4533538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898589" y="4430967"/>
              <a:ext cx="3414636" cy="1238261"/>
              <a:chOff x="1898589" y="4430967"/>
              <a:chExt cx="3414636" cy="1238261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898589" y="4430967"/>
                <a:ext cx="3414636" cy="1238261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5821783" y="4423838"/>
              <a:ext cx="3414636" cy="1238261"/>
              <a:chOff x="5821783" y="4423838"/>
              <a:chExt cx="3414636" cy="123826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821783" y="4423838"/>
                <a:ext cx="3414636" cy="123826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751297" y="4423838"/>
              <a:ext cx="3414636" cy="1238261"/>
              <a:chOff x="9751297" y="4423838"/>
              <a:chExt cx="3414636" cy="12382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751297" y="4423838"/>
                <a:ext cx="3414636" cy="12382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6771" y="4423838"/>
              <a:ext cx="3414636" cy="1238261"/>
              <a:chOff x="13676771" y="4423838"/>
              <a:chExt cx="3414636" cy="12382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676771" y="4423838"/>
                <a:ext cx="3414636" cy="12382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606435" y="4045993"/>
              <a:ext cx="11777654" cy="22441"/>
              <a:chOff x="3606435" y="4045993"/>
              <a:chExt cx="11777654" cy="2244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0800000">
                <a:off x="3606435" y="4045993"/>
                <a:ext cx="11777654" cy="2244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98589" y="3599980"/>
              <a:ext cx="3414636" cy="920835"/>
              <a:chOff x="1898589" y="3599980"/>
              <a:chExt cx="3414636" cy="92083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898589" y="3599980"/>
                <a:ext cx="3414636" cy="9208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067497" y="3721121"/>
              <a:ext cx="1041439" cy="729001"/>
              <a:chOff x="3067497" y="3721121"/>
              <a:chExt cx="1041439" cy="72900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225499" y="3724605"/>
                <a:ext cx="773507" cy="665216"/>
                <a:chOff x="3225499" y="3724605"/>
                <a:chExt cx="773507" cy="665216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16200000">
                  <a:off x="3279645" y="3670460"/>
                  <a:ext cx="665216" cy="77350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3291625" y="3781473"/>
                <a:ext cx="641256" cy="551480"/>
                <a:chOff x="3291625" y="3781473"/>
                <a:chExt cx="641256" cy="55148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16200000">
                  <a:off x="3336513" y="3736585"/>
                  <a:ext cx="551480" cy="641256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3067497" y="3721121"/>
                <a:ext cx="1041439" cy="72900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37865" y="5669228"/>
              <a:ext cx="3413747" cy="2297418"/>
              <a:chOff x="1837865" y="5669228"/>
              <a:chExt cx="3413747" cy="229741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837865" y="5669228"/>
                <a:ext cx="3413747" cy="229741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898589" y="5647799"/>
              <a:ext cx="3415044" cy="21429"/>
              <a:chOff x="1898589" y="5647799"/>
              <a:chExt cx="3415044" cy="2142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10800000">
                <a:off x="1898589" y="5647799"/>
                <a:ext cx="3415044" cy="2142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395883" y="5471796"/>
              <a:ext cx="420455" cy="361591"/>
              <a:chOff x="3395883" y="5471796"/>
              <a:chExt cx="420455" cy="36159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3425315" y="5442364"/>
                <a:ext cx="361591" cy="4204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99237" y="8063500"/>
              <a:ext cx="3415044" cy="21429"/>
              <a:chOff x="1899237" y="8063500"/>
              <a:chExt cx="3415044" cy="2142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10800000">
                <a:off x="1899237" y="8063500"/>
                <a:ext cx="3415044" cy="2142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062295" y="5249778"/>
              <a:ext cx="1088514" cy="85081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849430" y="6076430"/>
              <a:ext cx="3514821" cy="2057088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930355" y="4652878"/>
              <a:ext cx="2947477" cy="79476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5821783" y="3599980"/>
              <a:ext cx="3414636" cy="920835"/>
              <a:chOff x="5821783" y="3599980"/>
              <a:chExt cx="3414636" cy="92083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5821783" y="3599980"/>
                <a:ext cx="3414636" cy="92083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002041" y="3723594"/>
              <a:ext cx="1040514" cy="724057"/>
              <a:chOff x="7002041" y="3723594"/>
              <a:chExt cx="1040514" cy="724057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7142347" y="3724605"/>
                <a:ext cx="773507" cy="665216"/>
                <a:chOff x="7142347" y="3724605"/>
                <a:chExt cx="773507" cy="665216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16200000">
                  <a:off x="7196493" y="3670460"/>
                  <a:ext cx="665216" cy="773507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7208473" y="3781473"/>
                <a:ext cx="641256" cy="551480"/>
                <a:chOff x="7208473" y="3781473"/>
                <a:chExt cx="641256" cy="551480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16200000">
                  <a:off x="7253361" y="3736585"/>
                  <a:ext cx="551480" cy="641256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7002041" y="3723594"/>
                <a:ext cx="1040514" cy="72405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822431" y="5652591"/>
              <a:ext cx="3413747" cy="2314055"/>
              <a:chOff x="5822431" y="5652591"/>
              <a:chExt cx="3413747" cy="231405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5822431" y="5652591"/>
                <a:ext cx="3413747" cy="231405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5821783" y="5647799"/>
              <a:ext cx="3415044" cy="21429"/>
              <a:chOff x="5821783" y="5647799"/>
              <a:chExt cx="3415044" cy="2142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10800000">
                <a:off x="5821783" y="5647799"/>
                <a:ext cx="3415044" cy="2142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319077" y="5471796"/>
              <a:ext cx="420455" cy="361591"/>
              <a:chOff x="7319077" y="5471796"/>
              <a:chExt cx="420455" cy="361591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 rot="5400000">
                <a:off x="7348509" y="5442364"/>
                <a:ext cx="361591" cy="42045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5822431" y="8061119"/>
              <a:ext cx="3415044" cy="21429"/>
              <a:chOff x="5822431" y="8061119"/>
              <a:chExt cx="3415044" cy="2142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10800000">
                <a:off x="5822431" y="8061119"/>
                <a:ext cx="3415044" cy="21429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7257455" y="5236071"/>
              <a:ext cx="680572" cy="850810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5862240" y="6056430"/>
              <a:ext cx="3291469" cy="1299860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6580250" y="4652878"/>
              <a:ext cx="2002267" cy="804287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9744977" y="3599980"/>
              <a:ext cx="3414636" cy="920835"/>
              <a:chOff x="9744977" y="3599980"/>
              <a:chExt cx="3414636" cy="920835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744977" y="3599980"/>
                <a:ext cx="3414636" cy="92083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928936" y="3723594"/>
              <a:ext cx="1037048" cy="726533"/>
              <a:chOff x="10928936" y="3723594"/>
              <a:chExt cx="1037048" cy="726533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1065542" y="3724605"/>
                <a:ext cx="773507" cy="665216"/>
                <a:chOff x="11065542" y="3724605"/>
                <a:chExt cx="773507" cy="665216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16200000">
                  <a:off x="11119687" y="3670460"/>
                  <a:ext cx="665216" cy="77350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1131667" y="3781473"/>
                <a:ext cx="641256" cy="551480"/>
                <a:chOff x="11131667" y="3781473"/>
                <a:chExt cx="641256" cy="551480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16200000">
                  <a:off x="11176555" y="3736585"/>
                  <a:ext cx="551480" cy="641256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10928936" y="3723594"/>
                <a:ext cx="1037048" cy="726533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745624" y="5652591"/>
              <a:ext cx="3413747" cy="2314055"/>
              <a:chOff x="9745625" y="5652591"/>
              <a:chExt cx="3413747" cy="2314055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9745625" y="5652591"/>
                <a:ext cx="3413747" cy="2314055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9744977" y="5647799"/>
              <a:ext cx="3415044" cy="21429"/>
              <a:chOff x="9744977" y="5647799"/>
              <a:chExt cx="3415044" cy="21429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10800000">
                <a:off x="9744977" y="5647799"/>
                <a:ext cx="3415044" cy="21429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1242270" y="5471796"/>
              <a:ext cx="420455" cy="361591"/>
              <a:chOff x="11242270" y="5471796"/>
              <a:chExt cx="420455" cy="361591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1271703" y="5442364"/>
                <a:ext cx="361591" cy="42045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9745625" y="8061119"/>
              <a:ext cx="3415044" cy="21429"/>
              <a:chOff x="9745625" y="8061119"/>
              <a:chExt cx="3415044" cy="21429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10800000">
                <a:off x="9745625" y="8061119"/>
                <a:ext cx="3415044" cy="21429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908683" y="5249778"/>
              <a:ext cx="1088514" cy="850810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9785430" y="6056430"/>
              <a:ext cx="3375783" cy="1702545"/>
            </a:xfrm>
            <a:prstGeom prst="rect">
              <a:avLst/>
            </a:prstGeom>
          </p:spPr>
        </p:pic>
        <p:pic>
          <p:nvPicPr>
            <p:cNvPr id="108" name="Object 107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9812916" y="4704802"/>
              <a:ext cx="2892106" cy="733448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13668170" y="3599980"/>
              <a:ext cx="3414636" cy="920835"/>
              <a:chOff x="13668170" y="3599980"/>
              <a:chExt cx="3414636" cy="920835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3668170" y="3599980"/>
                <a:ext cx="3414636" cy="92083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4855556" y="3721118"/>
              <a:ext cx="1032133" cy="729000"/>
              <a:chOff x="14855555" y="3721118"/>
              <a:chExt cx="1032133" cy="729000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14988734" y="3724605"/>
                <a:ext cx="773507" cy="665216"/>
                <a:chOff x="14988734" y="3724605"/>
                <a:chExt cx="773507" cy="665216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16200000">
                  <a:off x="15042880" y="3670460"/>
                  <a:ext cx="665216" cy="773507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15054860" y="3781473"/>
                <a:ext cx="641256" cy="551480"/>
                <a:chOff x="15054860" y="3781473"/>
                <a:chExt cx="641256" cy="551480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16200000">
                  <a:off x="15099748" y="3736585"/>
                  <a:ext cx="551480" cy="64125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118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14855555" y="3721118"/>
                <a:ext cx="1032133" cy="72900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668818" y="5652591"/>
              <a:ext cx="3413747" cy="2314055"/>
              <a:chOff x="13668819" y="5652591"/>
              <a:chExt cx="3413747" cy="2314055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13668819" y="5652591"/>
                <a:ext cx="3413747" cy="2314055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3668170" y="5655509"/>
              <a:ext cx="3415044" cy="21429"/>
              <a:chOff x="13668170" y="5655509"/>
              <a:chExt cx="3415044" cy="21429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10800000">
                <a:off x="13668170" y="5655509"/>
                <a:ext cx="3415044" cy="2142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3668819" y="8061119"/>
              <a:ext cx="3415044" cy="21429"/>
              <a:chOff x="13668819" y="8061119"/>
              <a:chExt cx="3415044" cy="21429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10800000">
                <a:off x="13668819" y="8061119"/>
                <a:ext cx="3415044" cy="21429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165464" y="5477740"/>
              <a:ext cx="420455" cy="361591"/>
              <a:chOff x="15165464" y="5477740"/>
              <a:chExt cx="420455" cy="361591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 rot="5400000">
                <a:off x="15194897" y="5448308"/>
                <a:ext cx="361591" cy="420455"/>
              </a:xfrm>
              <a:prstGeom prst="rect">
                <a:avLst/>
              </a:prstGeom>
            </p:spPr>
          </p:pic>
        </p:grpSp>
        <p:pic>
          <p:nvPicPr>
            <p:cNvPr id="133" name="Object 132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5034678" y="5247064"/>
              <a:ext cx="784372" cy="850810"/>
            </a:xfrm>
            <a:prstGeom prst="rect">
              <a:avLst/>
            </a:prstGeom>
          </p:spPr>
        </p:pic>
        <p:pic>
          <p:nvPicPr>
            <p:cNvPr id="134" name="Object 133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13708668" y="6056430"/>
              <a:ext cx="3406374" cy="1336936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4229307" y="4704802"/>
              <a:ext cx="2408591" cy="733448"/>
            </a:xfrm>
            <a:prstGeom prst="rect">
              <a:avLst/>
            </a:prstGeom>
          </p:spPr>
        </p:pic>
      </p:grpSp>
      <p:pic>
        <p:nvPicPr>
          <p:cNvPr id="1041" name="Object 9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2638205" y="432506"/>
            <a:ext cx="6640395" cy="556071"/>
          </a:xfrm>
          <a:prstGeom prst="rect">
            <a:avLst/>
          </a:prstGeom>
        </p:spPr>
      </p:pic>
      <p:pic>
        <p:nvPicPr>
          <p:cNvPr id="1042" name="Object 10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6881160" y="114300"/>
            <a:ext cx="1359099" cy="12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7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2444" y="601628"/>
            <a:ext cx="5268863" cy="1973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532" y="2059127"/>
            <a:ext cx="17796936" cy="21429"/>
            <a:chOff x="780847" y="2059127"/>
            <a:chExt cx="17796936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780847" y="2059127"/>
              <a:ext cx="17796936" cy="2142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45D496-0E61-1101-D31D-E9A3D04F6F16}"/>
              </a:ext>
            </a:extLst>
          </p:cNvPr>
          <p:cNvGrpSpPr/>
          <p:nvPr/>
        </p:nvGrpSpPr>
        <p:grpSpPr>
          <a:xfrm>
            <a:off x="1688311" y="3151209"/>
            <a:ext cx="14911378" cy="4786338"/>
            <a:chOff x="2223626" y="3151209"/>
            <a:chExt cx="14911378" cy="478633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23626" y="3537963"/>
              <a:ext cx="4609748" cy="4399584"/>
              <a:chOff x="2223626" y="3537963"/>
              <a:chExt cx="4609748" cy="43995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23626" y="3537963"/>
                <a:ext cx="4609748" cy="43995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223626" y="3663428"/>
              <a:ext cx="4609748" cy="3971442"/>
              <a:chOff x="2223626" y="3663428"/>
              <a:chExt cx="4609748" cy="39714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223626" y="3663428"/>
                <a:ext cx="4609748" cy="397144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88507" y="3988183"/>
              <a:ext cx="3896258" cy="77415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195892" y="3151209"/>
              <a:ext cx="665216" cy="773507"/>
              <a:chOff x="4195892" y="3151209"/>
              <a:chExt cx="665216" cy="77350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16200000">
                <a:off x="4195892" y="3151209"/>
                <a:ext cx="665216" cy="7735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760" y="3217335"/>
              <a:ext cx="551480" cy="641256"/>
              <a:chOff x="4252760" y="3217335"/>
              <a:chExt cx="551480" cy="6412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16200000">
                <a:off x="4252760" y="3217335"/>
                <a:ext cx="551480" cy="64125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983696" y="3195918"/>
              <a:ext cx="1041582" cy="7468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466106" y="4754659"/>
              <a:ext cx="4217279" cy="222548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374441" y="3537963"/>
              <a:ext cx="4609748" cy="4399584"/>
              <a:chOff x="7374441" y="3537963"/>
              <a:chExt cx="4609748" cy="439958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374441" y="3537963"/>
                <a:ext cx="4609748" cy="43995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374441" y="3663428"/>
              <a:ext cx="4609748" cy="3971442"/>
              <a:chOff x="7374441" y="3663428"/>
              <a:chExt cx="4609748" cy="39714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7374441" y="3663428"/>
                <a:ext cx="4609748" cy="397144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298612" y="3988183"/>
              <a:ext cx="4055763" cy="77415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346707" y="3151209"/>
              <a:ext cx="665216" cy="773507"/>
              <a:chOff x="9346707" y="3151209"/>
              <a:chExt cx="665216" cy="7735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16200000">
                <a:off x="9346707" y="3151209"/>
                <a:ext cx="665216" cy="77350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403575" y="3217335"/>
              <a:ext cx="551480" cy="641256"/>
              <a:chOff x="9403575" y="3217335"/>
              <a:chExt cx="551480" cy="64125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16200000">
                <a:off x="9403575" y="3217335"/>
                <a:ext cx="551480" cy="64125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152250" y="3204345"/>
              <a:ext cx="1040514" cy="72405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616906" y="4754659"/>
              <a:ext cx="4195203" cy="218841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525256" y="3537963"/>
              <a:ext cx="4609748" cy="4399584"/>
              <a:chOff x="12525256" y="3537963"/>
              <a:chExt cx="4609748" cy="439958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2525256" y="3537963"/>
                <a:ext cx="4609748" cy="43995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525256" y="3663428"/>
              <a:ext cx="4609748" cy="3971442"/>
              <a:chOff x="12525256" y="3663428"/>
              <a:chExt cx="4609748" cy="397144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2525256" y="3663428"/>
                <a:ext cx="4609748" cy="3971442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2458945" y="3988183"/>
              <a:ext cx="4074753" cy="77415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4497522" y="3151209"/>
              <a:ext cx="665216" cy="773507"/>
              <a:chOff x="14497522" y="3151209"/>
              <a:chExt cx="665216" cy="77350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16200000">
                <a:off x="14497522" y="3151209"/>
                <a:ext cx="665216" cy="7735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554390" y="3217335"/>
              <a:ext cx="551480" cy="641256"/>
              <a:chOff x="14554390" y="3217335"/>
              <a:chExt cx="551480" cy="64125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16200000">
                <a:off x="14554390" y="3217335"/>
                <a:ext cx="551480" cy="641256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4306793" y="3204345"/>
              <a:ext cx="1037048" cy="726533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2767706" y="4343287"/>
              <a:ext cx="4178584" cy="2636851"/>
            </a:xfrm>
            <a:prstGeom prst="rect">
              <a:avLst/>
            </a:prstGeom>
          </p:spPr>
        </p:pic>
      </p:grpSp>
      <p:pic>
        <p:nvPicPr>
          <p:cNvPr id="8" name="Object 9">
            <a:extLst>
              <a:ext uri="{FF2B5EF4-FFF2-40B4-BE49-F238E27FC236}">
                <a16:creationId xmlns:a16="http://schemas.microsoft.com/office/drawing/2014/main" id="{B0B5FE0B-67B7-FB3F-6C9F-0D071571282C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8205" y="432506"/>
            <a:ext cx="6640395" cy="556071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2B386D82-B8AE-A143-D681-A484655476B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881161" y="114300"/>
            <a:ext cx="1359099" cy="12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9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9">
            <a:extLst>
              <a:ext uri="{FF2B5EF4-FFF2-40B4-BE49-F238E27FC236}">
                <a16:creationId xmlns:a16="http://schemas.microsoft.com/office/drawing/2014/main" id="{DD9CBAE4-C9EE-D2CA-F492-9B2951CC0B7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38205" y="432506"/>
            <a:ext cx="6640395" cy="556071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81200570-8431-4853-DBD1-C040C285ADE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1161" y="114300"/>
            <a:ext cx="1359099" cy="1253989"/>
          </a:xfrm>
          <a:prstGeom prst="rect">
            <a:avLst/>
          </a:prstGeom>
        </p:spPr>
      </p:pic>
      <p:pic>
        <p:nvPicPr>
          <p:cNvPr id="61" name="Object 3">
            <a:extLst>
              <a:ext uri="{FF2B5EF4-FFF2-40B4-BE49-F238E27FC236}">
                <a16:creationId xmlns:a16="http://schemas.microsoft.com/office/drawing/2014/main" id="{AA35F410-8C4D-B416-689E-E3DF870656C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4567" y="141550"/>
            <a:ext cx="3519695" cy="1660238"/>
          </a:xfrm>
          <a:prstGeom prst="rect">
            <a:avLst/>
          </a:prstGeom>
        </p:spPr>
      </p:pic>
      <p:pic>
        <p:nvPicPr>
          <p:cNvPr id="63" name="그림 62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6"/>
          <a:stretch>
            <a:fillRect/>
          </a:stretch>
        </p:blipFill>
        <p:spPr>
          <a:xfrm>
            <a:off x="1584198" y="1368171"/>
            <a:ext cx="14719920" cy="82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4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25573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7835356" cy="191978"/>
            <a:chOff x="-159165" y="2132538"/>
            <a:chExt cx="7835356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7835356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041" y="638081"/>
            <a:ext cx="11256100" cy="10610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4295" y="1446847"/>
            <a:ext cx="5923992" cy="9358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675827"/>
            <a:ext cx="1432688" cy="191978"/>
            <a:chOff x="16986360" y="267582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986360" y="2675827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89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752567" y="-354873"/>
            <a:ext cx="6248238" cy="58049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017949" y="2999835"/>
            <a:ext cx="18530062" cy="22494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328517" y="4357593"/>
            <a:ext cx="4311941" cy="61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9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05318" y="8509022"/>
            <a:ext cx="3588190" cy="3553385"/>
            <a:chOff x="15205318" y="8509022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205318" y="8509022"/>
              <a:ext cx="3588190" cy="35533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6671" y="1430481"/>
            <a:ext cx="6163381" cy="1660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88921" y="-2839907"/>
            <a:ext cx="6171429" cy="6171429"/>
            <a:chOff x="-2988921" y="-2839907"/>
            <a:chExt cx="617142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2988921" y="-283990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0982" y="2751600"/>
            <a:ext cx="8276856" cy="6152353"/>
            <a:chOff x="8310982" y="2751600"/>
            <a:chExt cx="8276856" cy="6152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310982" y="2751600"/>
              <a:ext cx="8276856" cy="61523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54848" y="129470"/>
            <a:ext cx="1382167" cy="12275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0952" y="2612638"/>
            <a:ext cx="5496648" cy="2271210"/>
          </a:xfrm>
          <a:prstGeom prst="rect">
            <a:avLst/>
          </a:prstGeom>
        </p:spPr>
      </p:pic>
      <p:pic>
        <p:nvPicPr>
          <p:cNvPr id="1004" name="Object 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375373" y="495300"/>
            <a:ext cx="4952490" cy="55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4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12254" y="7548329"/>
            <a:ext cx="5586750" cy="2006285"/>
            <a:chOff x="1521768" y="7561007"/>
            <a:chExt cx="5586750" cy="20062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21768" y="7561007"/>
              <a:ext cx="5586750" cy="2006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0852" y="7548329"/>
            <a:ext cx="5586750" cy="2006285"/>
            <a:chOff x="7110366" y="7561007"/>
            <a:chExt cx="5586750" cy="20062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110366" y="7561007"/>
              <a:ext cx="5586750" cy="2006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9450" y="7532883"/>
            <a:ext cx="5586750" cy="2030217"/>
            <a:chOff x="12698964" y="7545561"/>
            <a:chExt cx="5586750" cy="20302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698964" y="7545561"/>
              <a:ext cx="5586750" cy="2030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8255" y="8546123"/>
            <a:ext cx="2002054" cy="14928"/>
            <a:chOff x="6107769" y="8558801"/>
            <a:chExt cx="2002054" cy="149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6107769" y="8558801"/>
              <a:ext cx="2002054" cy="14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90967" y="8555170"/>
            <a:ext cx="2002054" cy="14928"/>
            <a:chOff x="11700481" y="8567848"/>
            <a:chExt cx="2002054" cy="149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11700481" y="8567848"/>
              <a:ext cx="2002054" cy="149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1383" y="2618065"/>
            <a:ext cx="3365786" cy="577760"/>
            <a:chOff x="1510897" y="2630743"/>
            <a:chExt cx="3365786" cy="5777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10897" y="2630743"/>
              <a:ext cx="3365786" cy="57776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3983" y="2646629"/>
            <a:ext cx="3704573" cy="6313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979255" y="2663215"/>
            <a:ext cx="3037916" cy="344768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64069" y="5811293"/>
            <a:ext cx="1533606" cy="9827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05648" y="4525389"/>
            <a:ext cx="3434091" cy="21429"/>
            <a:chOff x="7815162" y="4538067"/>
            <a:chExt cx="3434091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400000">
              <a:off x="7815162" y="4538067"/>
              <a:ext cx="3434091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603761" y="3552082"/>
            <a:ext cx="1625387" cy="100175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432565" y="2289218"/>
            <a:ext cx="1649778" cy="10017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8244" y="7532883"/>
            <a:ext cx="5600761" cy="15446"/>
            <a:chOff x="1507758" y="7545561"/>
            <a:chExt cx="5600761" cy="154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0800000">
              <a:off x="1507758" y="7545561"/>
              <a:ext cx="5600761" cy="15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9586" y="7345715"/>
            <a:ext cx="345277" cy="401485"/>
            <a:chOff x="1349100" y="7358393"/>
            <a:chExt cx="345277" cy="4014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5400000">
              <a:off x="1349100" y="7358393"/>
              <a:ext cx="345277" cy="40148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92918" y="7168142"/>
            <a:ext cx="1039457" cy="79461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64939" y="6837108"/>
            <a:ext cx="1443273" cy="8077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22298" y="7780600"/>
            <a:ext cx="3671859" cy="6665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28814" y="8221088"/>
            <a:ext cx="5104241" cy="9723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486841" y="7532883"/>
            <a:ext cx="5600761" cy="15446"/>
            <a:chOff x="7096355" y="7545561"/>
            <a:chExt cx="5600761" cy="154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0800000">
              <a:off x="7096355" y="7545561"/>
              <a:ext cx="5600761" cy="154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28184" y="7345715"/>
            <a:ext cx="345277" cy="401485"/>
            <a:chOff x="6937698" y="7358393"/>
            <a:chExt cx="345277" cy="4014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5400000">
              <a:off x="6937698" y="7358393"/>
              <a:ext cx="345277" cy="40148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981516" y="7158618"/>
            <a:ext cx="1039457" cy="7946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6810898" y="7780600"/>
            <a:ext cx="2432544" cy="66652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6817423" y="8221088"/>
            <a:ext cx="5057746" cy="97237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380152" y="7521465"/>
            <a:ext cx="5292000" cy="15446"/>
            <a:chOff x="12684953" y="7534143"/>
            <a:chExt cx="5600761" cy="1544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0800000">
              <a:off x="12684953" y="7534143"/>
              <a:ext cx="5600761" cy="1544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16782" y="7334297"/>
            <a:ext cx="345277" cy="401485"/>
            <a:chOff x="12526296" y="7346975"/>
            <a:chExt cx="345277" cy="40148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5400000">
              <a:off x="12526296" y="7346975"/>
              <a:ext cx="345277" cy="40148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570114" y="7147201"/>
            <a:ext cx="1039457" cy="79461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2399440" y="7780600"/>
            <a:ext cx="3224820" cy="66652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2405966" y="8209659"/>
            <a:ext cx="5111269" cy="134971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722616" y="2618065"/>
            <a:ext cx="3365786" cy="577760"/>
            <a:chOff x="10332130" y="2630743"/>
            <a:chExt cx="3365786" cy="57776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332130" y="2630743"/>
              <a:ext cx="3365786" cy="57776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9433536" y="2646629"/>
            <a:ext cx="3749630" cy="63134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392930" y="588950"/>
            <a:ext cx="6730625" cy="197314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2464" y="2046449"/>
            <a:ext cx="17796936" cy="21429"/>
            <a:chOff x="780847" y="2059127"/>
            <a:chExt cx="17796936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 rot="10800000">
              <a:off x="780847" y="2059127"/>
              <a:ext cx="17796936" cy="2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257137" y="3221221"/>
            <a:ext cx="3713325" cy="3970818"/>
            <a:chOff x="11866651" y="3233899"/>
            <a:chExt cx="3713325" cy="397081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1866651" y="3233899"/>
              <a:ext cx="3713325" cy="39708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18214" y="4241021"/>
            <a:ext cx="2174832" cy="1657233"/>
            <a:chOff x="3227728" y="4253699"/>
            <a:chExt cx="2174832" cy="165723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227728" y="4274979"/>
              <a:ext cx="213836" cy="230080"/>
              <a:chOff x="3227728" y="4274979"/>
              <a:chExt cx="213836" cy="23008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>
                <a:off x="3227728" y="4274979"/>
                <a:ext cx="213836" cy="23008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227728" y="4625337"/>
              <a:ext cx="213836" cy="230080"/>
              <a:chOff x="3227728" y="4625337"/>
              <a:chExt cx="213836" cy="230080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3227728" y="4625337"/>
                <a:ext cx="213836" cy="23008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227728" y="4975694"/>
              <a:ext cx="213836" cy="230080"/>
              <a:chOff x="3227728" y="4975694"/>
              <a:chExt cx="213836" cy="230080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3227728" y="4975694"/>
                <a:ext cx="213836" cy="230080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3474672" y="4188938"/>
              <a:ext cx="1402895" cy="1942857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3227728" y="5321219"/>
              <a:ext cx="213836" cy="230080"/>
              <a:chOff x="3227728" y="5321219"/>
              <a:chExt cx="213836" cy="230080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 rotWithShape="1">
              <a:blip r:embed="rId30"/>
              <a:stretch>
                <a:fillRect/>
              </a:stretch>
            </p:blipFill>
            <p:spPr>
              <a:xfrm>
                <a:off x="3227728" y="5321219"/>
                <a:ext cx="213836" cy="23008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227728" y="5680853"/>
              <a:ext cx="213836" cy="230080"/>
              <a:chOff x="3227728" y="5680853"/>
              <a:chExt cx="213836" cy="230080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>
                <a:off x="3227728" y="5680853"/>
                <a:ext cx="213836" cy="230080"/>
              </a:xfrm>
              <a:prstGeom prst="rect">
                <a:avLst/>
              </a:prstGeom>
            </p:spPr>
          </p:pic>
        </p:grpSp>
      </p:grpSp>
      <p:pic>
        <p:nvPicPr>
          <p:cNvPr id="92" name="Object 91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4557031" y="2413768"/>
            <a:ext cx="1643863" cy="982711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5407227" y="2100549"/>
            <a:ext cx="1641463" cy="982711"/>
          </a:xfrm>
          <a:prstGeom prst="rect">
            <a:avLst/>
          </a:prstGeom>
        </p:spPr>
      </p:pic>
      <p:pic>
        <p:nvPicPr>
          <p:cNvPr id="6" name="Object 12">
            <a:extLst>
              <a:ext uri="{FF2B5EF4-FFF2-40B4-BE49-F238E27FC236}">
                <a16:creationId xmlns:a16="http://schemas.microsoft.com/office/drawing/2014/main" id="{F34E94C9-C5B1-A541-3A29-BE3A0E07F6F3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854848" y="129470"/>
            <a:ext cx="1382167" cy="1227590"/>
          </a:xfrm>
          <a:prstGeom prst="rect">
            <a:avLst/>
          </a:prstGeom>
        </p:spPr>
      </p:pic>
      <p:pic>
        <p:nvPicPr>
          <p:cNvPr id="1025" name="Object 4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3375373" y="495300"/>
            <a:ext cx="4952490" cy="55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3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05318" y="8509022"/>
            <a:ext cx="3588190" cy="3553385"/>
            <a:chOff x="15205318" y="8509022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5318" y="8509022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75373" y="495300"/>
            <a:ext cx="4952490" cy="55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6671" y="1430481"/>
            <a:ext cx="4662409" cy="1660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88921" y="-2839907"/>
            <a:ext cx="6171429" cy="6171429"/>
            <a:chOff x="-2988921" y="-2839907"/>
            <a:chExt cx="617142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88921" y="-283990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3311" y="7124700"/>
            <a:ext cx="5841489" cy="2743200"/>
            <a:chOff x="1778510" y="7124700"/>
            <a:chExt cx="5841489" cy="27432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 cstate="print"/>
            <a:srcRect l="1527" t="3035" r="2317" b="3899"/>
            <a:stretch/>
          </p:blipFill>
          <p:spPr>
            <a:xfrm>
              <a:off x="1778510" y="7124700"/>
              <a:ext cx="5841489" cy="27432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54848" y="129470"/>
            <a:ext cx="1382167" cy="12275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9050" y="3236573"/>
            <a:ext cx="7452706" cy="40492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3810" y="2417634"/>
            <a:ext cx="2338400" cy="11507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91479" y="2352008"/>
            <a:ext cx="5502952" cy="11069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45770" y="1430481"/>
            <a:ext cx="3510171" cy="1660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7671" y="3127630"/>
            <a:ext cx="7444249" cy="24056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20048" y="5214751"/>
            <a:ext cx="3293381" cy="11069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67669" y="5990372"/>
            <a:ext cx="7441820" cy="24056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8380" y="9121094"/>
            <a:ext cx="3922193" cy="3884148"/>
            <a:chOff x="5528380" y="9121094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8380" y="9121094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28037" y="-2917441"/>
            <a:ext cx="5220385" cy="5220385"/>
            <a:chOff x="-2728037" y="-2917441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728037" y="-2917441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54519" y="3461338"/>
            <a:ext cx="6005518" cy="5913971"/>
            <a:chOff x="6354519" y="3461338"/>
            <a:chExt cx="6005518" cy="5913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519" y="3461338"/>
              <a:ext cx="6005518" cy="59139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530" y="3680933"/>
            <a:ext cx="5931933" cy="16021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7077" y="3698411"/>
            <a:ext cx="6049754" cy="11514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726" y="2013147"/>
            <a:ext cx="6892628" cy="1660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486" y="2955199"/>
            <a:ext cx="2747560" cy="11069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54848" y="129470"/>
            <a:ext cx="1382167" cy="12275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22942" y="2887927"/>
            <a:ext cx="2204665" cy="11316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78524" y="6467689"/>
            <a:ext cx="3271608" cy="11069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2669" y="7288326"/>
            <a:ext cx="6028621" cy="16021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536" y="6467689"/>
            <a:ext cx="4870551" cy="11069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4297" y="7288326"/>
            <a:ext cx="5851973" cy="1151421"/>
          </a:xfrm>
          <a:prstGeom prst="rect">
            <a:avLst/>
          </a:prstGeom>
        </p:spPr>
      </p:pic>
      <p:pic>
        <p:nvPicPr>
          <p:cNvPr id="1005" name="Object 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3375373" y="495300"/>
            <a:ext cx="4952490" cy="5520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46171" y="8624377"/>
            <a:ext cx="4776266" cy="4776266"/>
            <a:chOff x="14846171" y="8624377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4846171" y="8624377"/>
              <a:ext cx="4776266" cy="4776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9440" y="4377368"/>
            <a:ext cx="4485600" cy="13797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79059" y="-2031124"/>
            <a:ext cx="3462154" cy="3428571"/>
            <a:chOff x="5279059" y="-2031124"/>
            <a:chExt cx="3462154" cy="34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9059" y="-2031124"/>
              <a:ext cx="3462154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059" y="1653080"/>
            <a:ext cx="2027073" cy="1845092"/>
            <a:chOff x="400059" y="1653080"/>
            <a:chExt cx="2027073" cy="1845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059" y="1653080"/>
              <a:ext cx="2027073" cy="1845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916" y="3762044"/>
            <a:ext cx="2077903" cy="1891358"/>
            <a:chOff x="342916" y="3762044"/>
            <a:chExt cx="2077903" cy="18913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16" y="3762044"/>
              <a:ext cx="2077903" cy="18913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54848" y="129470"/>
            <a:ext cx="1382167" cy="12275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348" y="395897"/>
            <a:ext cx="5150114" cy="1660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5508" y="1545222"/>
            <a:ext cx="4610227" cy="11069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92297" y="3641787"/>
            <a:ext cx="4959010" cy="9378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49438" y="6564162"/>
            <a:ext cx="4205829" cy="13797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2916" y="6000428"/>
            <a:ext cx="2077903" cy="1891358"/>
            <a:chOff x="342916" y="6000428"/>
            <a:chExt cx="2077903" cy="18913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16" y="6000428"/>
              <a:ext cx="2077903" cy="189135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92295" y="5828581"/>
            <a:ext cx="4617705" cy="9378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18343" y="8782048"/>
            <a:ext cx="3657714" cy="993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1818" y="8166723"/>
            <a:ext cx="2077903" cy="1891358"/>
            <a:chOff x="311818" y="8166723"/>
            <a:chExt cx="2077903" cy="18913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818" y="8166723"/>
              <a:ext cx="2077903" cy="189135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61200" y="8046467"/>
            <a:ext cx="4276410" cy="9378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49333" y="2732867"/>
            <a:ext cx="3521619" cy="13797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2117547"/>
            <a:ext cx="2077903" cy="1891358"/>
            <a:chOff x="9142857" y="2117547"/>
            <a:chExt cx="2077903" cy="18913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117547"/>
              <a:ext cx="2077903" cy="189135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92190" y="1997286"/>
            <a:ext cx="4959010" cy="9378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58857" y="5070410"/>
            <a:ext cx="3557324" cy="13651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4450511"/>
            <a:ext cx="2077903" cy="1891358"/>
            <a:chOff x="9142857" y="4450511"/>
            <a:chExt cx="2077903" cy="18913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450511"/>
              <a:ext cx="2077903" cy="189135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92190" y="4330257"/>
            <a:ext cx="4959010" cy="9378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49333" y="7395867"/>
            <a:ext cx="5040305" cy="9935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6780539"/>
            <a:ext cx="2077903" cy="1891358"/>
            <a:chOff x="9142857" y="6780539"/>
            <a:chExt cx="2077903" cy="18913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6780539"/>
              <a:ext cx="2077903" cy="18913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1418" y="6001681"/>
            <a:ext cx="2095238" cy="1952381"/>
            <a:chOff x="341418" y="6001681"/>
            <a:chExt cx="2095238" cy="19523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1418" y="6001681"/>
              <a:ext cx="2095238" cy="1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3799" y="8124748"/>
            <a:ext cx="2133333" cy="1952381"/>
            <a:chOff x="293799" y="8124748"/>
            <a:chExt cx="2133333" cy="19523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3799" y="8124748"/>
              <a:ext cx="2133333" cy="19523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1895" y="1643556"/>
            <a:ext cx="2095238" cy="1952381"/>
            <a:chOff x="331895" y="1643556"/>
            <a:chExt cx="2095238" cy="195238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1895" y="1643556"/>
              <a:ext cx="2095238" cy="19523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2108023"/>
            <a:ext cx="2095238" cy="1952381"/>
            <a:chOff x="9142857" y="2108023"/>
            <a:chExt cx="2095238" cy="195238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2857" y="2108023"/>
              <a:ext cx="2095238" cy="19523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4879" y="3762044"/>
            <a:ext cx="2095238" cy="1952381"/>
            <a:chOff x="334879" y="3762044"/>
            <a:chExt cx="2095238" cy="195238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4879" y="3762044"/>
              <a:ext cx="2095238" cy="19523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42857" y="4450511"/>
            <a:ext cx="2095238" cy="1952381"/>
            <a:chOff x="9142857" y="4450511"/>
            <a:chExt cx="2095238" cy="195238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42857" y="4450511"/>
              <a:ext cx="2095238" cy="195238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92190" y="6660286"/>
            <a:ext cx="5300315" cy="93782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595508" y="2146708"/>
            <a:ext cx="4610227" cy="110696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595508" y="2779289"/>
            <a:ext cx="4610227" cy="1106960"/>
          </a:xfrm>
          <a:prstGeom prst="rect">
            <a:avLst/>
          </a:prstGeom>
        </p:spPr>
      </p:pic>
      <p:pic>
        <p:nvPicPr>
          <p:cNvPr id="2" name="그림 1" descr="사람, 의류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855DE3C0-3946-E240-E2C8-5462CBB33EBE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148" y="6780539"/>
            <a:ext cx="2114947" cy="1905486"/>
          </a:xfrm>
          <a:prstGeom prst="rect">
            <a:avLst/>
          </a:prstGeom>
        </p:spPr>
      </p:pic>
      <p:pic>
        <p:nvPicPr>
          <p:cNvPr id="1016" name="Object 4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3375373" y="495300"/>
            <a:ext cx="4952490" cy="5520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0652" y="-2014318"/>
            <a:ext cx="3822070" cy="3784995"/>
            <a:chOff x="-1350652" y="-2014318"/>
            <a:chExt cx="3822070" cy="3784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50652" y="-2014318"/>
              <a:ext cx="3822070" cy="3784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6802" y="2410573"/>
            <a:ext cx="631043" cy="607425"/>
            <a:chOff x="6876802" y="2410573"/>
            <a:chExt cx="631043" cy="607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6802" y="2410573"/>
              <a:ext cx="631043" cy="607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2626" y="5891424"/>
            <a:ext cx="848131" cy="680201"/>
            <a:chOff x="10282626" y="5891424"/>
            <a:chExt cx="848131" cy="680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2626" y="5891424"/>
              <a:ext cx="848131" cy="680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07720" y="8470962"/>
            <a:ext cx="3822070" cy="3784995"/>
            <a:chOff x="15307720" y="8470962"/>
            <a:chExt cx="3822070" cy="3784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7720" y="8470962"/>
              <a:ext cx="3822070" cy="3784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6838" y="3183906"/>
            <a:ext cx="15114286" cy="6095238"/>
            <a:chOff x="1186838" y="3183906"/>
            <a:chExt cx="15114286" cy="60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86838" y="3183906"/>
              <a:ext cx="15114286" cy="60952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54848" y="129470"/>
            <a:ext cx="1382167" cy="12275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8479" y="2272060"/>
            <a:ext cx="5250598" cy="9920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795" y="1366014"/>
            <a:ext cx="4690981" cy="1660238"/>
          </a:xfrm>
          <a:prstGeom prst="rect">
            <a:avLst/>
          </a:prstGeom>
        </p:spPr>
      </p:pic>
      <p:pic>
        <p:nvPicPr>
          <p:cNvPr id="1006" name="Object 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375373" y="495300"/>
            <a:ext cx="4952490" cy="5520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187</Words>
  <Application>Microsoft Office PowerPoint</Application>
  <PresentationFormat>사용자 지정</PresentationFormat>
  <Paragraphs>27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김언창</cp:lastModifiedBy>
  <cp:revision>32</cp:revision>
  <dcterms:created xsi:type="dcterms:W3CDTF">2023-12-20T17:08:54Z</dcterms:created>
  <dcterms:modified xsi:type="dcterms:W3CDTF">2023-12-23T02:19:50Z</dcterms:modified>
  <cp:version/>
</cp:coreProperties>
</file>